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47469834" r:id="rId2"/>
    <p:sldId id="2147469856" r:id="rId3"/>
    <p:sldId id="2147469857" r:id="rId4"/>
    <p:sldId id="2147469858" r:id="rId5"/>
    <p:sldId id="21474698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B795-79B9-4AFA-8E62-EA58D8E6ADB4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9F68D-215A-48C0-B006-067C80F82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54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UWP = Universal Windows Platform Apps</a:t>
            </a:r>
          </a:p>
          <a:p>
            <a:r>
              <a:rPr lang="en-US" dirty="0"/>
              <a:t>PWA = Progressive Web Apps</a:t>
            </a:r>
          </a:p>
          <a:p>
            <a:r>
              <a:rPr lang="en-US" dirty="0"/>
              <a:t>Win32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2A8A0-ADEF-4735-B529-347D9D7B5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E620B-2DDC-462E-9883-1CE13B2AC4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90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2A8A0-ADEF-4735-B529-347D9D7B5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7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title slide with Windows logo and light Bl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F02CA456-D220-424A-9160-8B7C6E085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FCEFA2CC-1566-46E1-9598-7C3A4EF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28" y="2710678"/>
            <a:ext cx="2930664" cy="15388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3333" kern="1200" spc="0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Footer note">
            <a:extLst>
              <a:ext uri="{FF2B5EF4-FFF2-40B4-BE49-F238E27FC236}">
                <a16:creationId xmlns:a16="http://schemas.microsoft.com/office/drawing/2014/main" id="{8D18F80D-C348-4BF9-BDBE-FB51C0F6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6492657"/>
            <a:ext cx="4309943" cy="14826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FCC3F33-DCC0-FB47-AB29-08C0751F2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67" y="279136"/>
            <a:ext cx="1700717" cy="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7550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title slide with Windows 11 logo and light Bl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F02CA456-D220-424A-9160-8B7C6E085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FCEFA2CC-1566-46E1-9598-7C3A4EF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28" y="2710678"/>
            <a:ext cx="2930664" cy="15388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3333" kern="1200" spc="0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Footer note">
            <a:extLst>
              <a:ext uri="{FF2B5EF4-FFF2-40B4-BE49-F238E27FC236}">
                <a16:creationId xmlns:a16="http://schemas.microsoft.com/office/drawing/2014/main" id="{8D18F80D-C348-4BF9-BDBE-FB51C0F6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6492657"/>
            <a:ext cx="4309943" cy="14826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F459803-4773-4D4E-BD8B-6E988C122D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7" y="279136"/>
            <a:ext cx="2189883" cy="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36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alternative title slide with Windows 11 logo, Bloom, and acry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DDC5EDE1-F106-4BF4-BA60-8E1E25AC8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B29A84-0E48-47AF-A20C-BF23F059F2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018771"/>
            <a:ext cx="12191999" cy="2839966"/>
          </a:xfrm>
          <a:prstGeom prst="rect">
            <a:avLst/>
          </a:prstGeom>
          <a:effectLst>
            <a:outerShdw blurRad="101600" dist="101600" dir="5400000" algn="ctr" rotWithShape="0">
              <a:prstClr val="black">
                <a:alpha val="14000"/>
              </a:prstClr>
            </a:outerShdw>
          </a:effectLst>
        </p:spPr>
      </p:pic>
      <p:pic>
        <p:nvPicPr>
          <p:cNvPr id="38" name="Picture 37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06FE3742-61C9-4384-9185-6F68C87A1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18771"/>
            <a:ext cx="12192000" cy="2839967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FCEFA2CC-1566-46E1-9598-7C3A4EF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28" y="2925792"/>
            <a:ext cx="4692248" cy="1025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3333" kern="1200" spc="-83" baseline="0" dirty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F086CC2F-C0F4-47B2-BE97-CBDFA4ADB5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545" y="2952750"/>
            <a:ext cx="2356910" cy="952500"/>
          </a:xfrm>
          <a:prstGeom prst="rect">
            <a:avLst/>
          </a:prstGeom>
        </p:spPr>
      </p:pic>
      <p:sp>
        <p:nvSpPr>
          <p:cNvPr id="42" name="Footer note">
            <a:extLst>
              <a:ext uri="{FF2B5EF4-FFF2-40B4-BE49-F238E27FC236}">
                <a16:creationId xmlns:a16="http://schemas.microsoft.com/office/drawing/2014/main" id="{8D18F80D-C348-4BF9-BDBE-FB51C0F6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6512684"/>
            <a:ext cx="2979309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defRPr sz="1000" b="0" i="0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5943884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with blue Windows 11 logo on light background and half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note">
            <a:extLst>
              <a:ext uri="{FF2B5EF4-FFF2-40B4-BE49-F238E27FC236}">
                <a16:creationId xmlns:a16="http://schemas.microsoft.com/office/drawing/2014/main" id="{F8A82622-1290-7A4F-9EF9-3F0AA846F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6512684"/>
            <a:ext cx="5524500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BFEAE10-DC14-492F-BFFE-0D6512D40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454" y="2409095"/>
            <a:ext cx="5451739" cy="28894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3333" kern="1200" spc="0" baseline="0" noProof="0" dirty="0">
                <a:solidFill>
                  <a:srgbClr val="1B1B1B"/>
                </a:solidFill>
                <a:latin typeface="+mj-lt"/>
                <a:ea typeface="+mn-ea"/>
                <a:cs typeface="Segoe UI Variable Text Semibold" pitchFamily="2" charset="0"/>
              </a:defRPr>
            </a:lvl1pPr>
          </a:lstStyle>
          <a:p>
            <a:r>
              <a:rPr lang="en-US" noProof="0"/>
              <a:t>Click to edit copy</a:t>
            </a:r>
          </a:p>
        </p:txBody>
      </p:sp>
      <p:sp>
        <p:nvSpPr>
          <p:cNvPr id="12" name="Picture placeholder" descr="Placeholder area to insert an image">
            <a:extLst>
              <a:ext uri="{FF2B5EF4-FFF2-40B4-BE49-F238E27FC236}">
                <a16:creationId xmlns:a16="http://schemas.microsoft.com/office/drawing/2014/main" id="{EF9DBE44-6A4B-4009-A03D-046B3BC29F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1" y="0"/>
            <a:ext cx="6095999" cy="68580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02F416B-D36D-48BF-8D86-602AE89F57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7" y="279136"/>
            <a:ext cx="2189883" cy="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625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title slide with blue Windows 10 logo on light background with an image of tablet and pen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B902E-9ED5-4C74-841C-586BCB5C8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5930395" y="0"/>
            <a:ext cx="6261606" cy="6858000"/>
          </a:xfrm>
          <a:prstGeom prst="rect">
            <a:avLst/>
          </a:prstGeom>
        </p:spPr>
      </p:pic>
      <p:pic>
        <p:nvPicPr>
          <p:cNvPr id="4" name="Windows 10 logo">
            <a:extLst>
              <a:ext uri="{FF2B5EF4-FFF2-40B4-BE49-F238E27FC236}">
                <a16:creationId xmlns:a16="http://schemas.microsoft.com/office/drawing/2014/main" id="{75480210-92D9-44BD-9900-B3B4FFC70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9" y="555278"/>
            <a:ext cx="1498168" cy="3048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B39FAB6E-F16B-432D-B2AE-C2E584100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454" y="2409095"/>
            <a:ext cx="5451739" cy="28894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3333" kern="1200" spc="0" baseline="0" noProof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copy</a:t>
            </a:r>
          </a:p>
        </p:txBody>
      </p:sp>
      <p:sp>
        <p:nvSpPr>
          <p:cNvPr id="9" name="Footer note">
            <a:extLst>
              <a:ext uri="{FF2B5EF4-FFF2-40B4-BE49-F238E27FC236}">
                <a16:creationId xmlns:a16="http://schemas.microsoft.com/office/drawing/2014/main" id="{C89DBEF9-FFFF-4F88-86E1-026C0933D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6512684"/>
            <a:ext cx="5524500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36852537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with blue Windows 10 logo on light background and half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note">
            <a:extLst>
              <a:ext uri="{FF2B5EF4-FFF2-40B4-BE49-F238E27FC236}">
                <a16:creationId xmlns:a16="http://schemas.microsoft.com/office/drawing/2014/main" id="{F8A82622-1290-7A4F-9EF9-3F0AA846F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6512684"/>
            <a:ext cx="5524500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BFEAE10-DC14-492F-BFFE-0D6512D40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454" y="2409095"/>
            <a:ext cx="5451739" cy="28894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3333" kern="1200" spc="0" baseline="0" noProof="0" dirty="0">
                <a:solidFill>
                  <a:srgbClr val="1B1B1B"/>
                </a:solidFill>
                <a:latin typeface="+mj-lt"/>
                <a:ea typeface="+mn-ea"/>
                <a:cs typeface="Segoe UI Variable Text Semibold" pitchFamily="2" charset="0"/>
              </a:defRPr>
            </a:lvl1pPr>
          </a:lstStyle>
          <a:p>
            <a:r>
              <a:rPr lang="en-US" noProof="0"/>
              <a:t>Click to edit copy</a:t>
            </a:r>
          </a:p>
        </p:txBody>
      </p:sp>
      <p:sp>
        <p:nvSpPr>
          <p:cNvPr id="12" name="Picture placeholder" descr="Placeholder area to insert an image">
            <a:extLst>
              <a:ext uri="{FF2B5EF4-FFF2-40B4-BE49-F238E27FC236}">
                <a16:creationId xmlns:a16="http://schemas.microsoft.com/office/drawing/2014/main" id="{EF9DBE44-6A4B-4009-A03D-046B3BC29F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1" y="0"/>
            <a:ext cx="6095999" cy="68580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pic>
        <p:nvPicPr>
          <p:cNvPr id="2" name="Windows 10 logo">
            <a:extLst>
              <a:ext uri="{FF2B5EF4-FFF2-40B4-BE49-F238E27FC236}">
                <a16:creationId xmlns:a16="http://schemas.microsoft.com/office/drawing/2014/main" id="{9E5EE34D-117E-48A8-BDA0-99E0A4B9D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9" y="555278"/>
            <a:ext cx="149816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99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with Microsoft logo on light background and half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 descr="Placeholder area to insert an image">
            <a:extLst>
              <a:ext uri="{FF2B5EF4-FFF2-40B4-BE49-F238E27FC236}">
                <a16:creationId xmlns:a16="http://schemas.microsoft.com/office/drawing/2014/main" id="{684B330A-4E9F-4E71-A32D-114886322B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1" y="0"/>
            <a:ext cx="6095999" cy="68580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50505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pic>
        <p:nvPicPr>
          <p:cNvPr id="12" name="Microsoft logo">
            <a:extLst>
              <a:ext uri="{FF2B5EF4-FFF2-40B4-BE49-F238E27FC236}">
                <a16:creationId xmlns:a16="http://schemas.microsoft.com/office/drawing/2014/main" id="{9EFD75ED-509A-45A1-BCDF-8A5A35F3E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7" y="279136"/>
            <a:ext cx="1974534" cy="8850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78749A5B-B13C-487F-8363-4C6B8EAD0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454" y="2409095"/>
            <a:ext cx="5451739" cy="28894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3333" kern="1200" spc="0" baseline="0" noProof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copy</a:t>
            </a:r>
          </a:p>
        </p:txBody>
      </p:sp>
      <p:sp>
        <p:nvSpPr>
          <p:cNvPr id="10" name="Footer note">
            <a:extLst>
              <a:ext uri="{FF2B5EF4-FFF2-40B4-BE49-F238E27FC236}">
                <a16:creationId xmlns:a16="http://schemas.microsoft.com/office/drawing/2014/main" id="{137E0B19-A83E-4B86-B797-40F6E57B7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6512684"/>
            <a:ext cx="5524500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668595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with program name and Microsoft logo on light background and half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 descr="Placeholder area to insert an image">
            <a:extLst>
              <a:ext uri="{FF2B5EF4-FFF2-40B4-BE49-F238E27FC236}">
                <a16:creationId xmlns:a16="http://schemas.microsoft.com/office/drawing/2014/main" id="{560C0344-E38E-40D7-8A83-B1E853D0FF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1" y="0"/>
            <a:ext cx="6095999" cy="68580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50505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pic>
        <p:nvPicPr>
          <p:cNvPr id="2" name="Microsoft logo">
            <a:extLst>
              <a:ext uri="{FF2B5EF4-FFF2-40B4-BE49-F238E27FC236}">
                <a16:creationId xmlns:a16="http://schemas.microsoft.com/office/drawing/2014/main" id="{C3CB6C71-DF02-4D01-A2D0-9FAD9A442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7" y="5693865"/>
            <a:ext cx="1974534" cy="885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CA80BC5-C5AB-4C30-9645-387B61C077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628970"/>
            <a:ext cx="3133331" cy="401951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txBody>
          <a:bodyPr wrap="none" lIns="108000" tIns="72000" rIns="108000" bIns="72000" anchor="ctr">
            <a:spAutoFit/>
          </a:bodyPr>
          <a:lstStyle>
            <a:lvl1pPr algn="l">
              <a:defRPr sz="16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DE735582-3999-4AAF-A1B3-EC2FEB53E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454" y="2409094"/>
            <a:ext cx="5456141" cy="14749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3333" kern="1200" spc="0" baseline="0" noProof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copy</a:t>
            </a:r>
          </a:p>
        </p:txBody>
      </p:sp>
      <p:sp>
        <p:nvSpPr>
          <p:cNvPr id="10" name="Footer note">
            <a:extLst>
              <a:ext uri="{FF2B5EF4-FFF2-40B4-BE49-F238E27FC236}">
                <a16:creationId xmlns:a16="http://schemas.microsoft.com/office/drawing/2014/main" id="{39706B08-079B-4D46-BC87-742C93338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3884078"/>
            <a:ext cx="5463983" cy="12824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2767111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DAFBE-FE43-4A8C-9A39-D4C1A6F69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3096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1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DAFBE-FE43-4A8C-9A39-D4C1A6F69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7BB73-BAA9-4CB6-9F68-0DEDB735D8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8863" y="2018771"/>
            <a:ext cx="1551638" cy="4267729"/>
          </a:xfrm>
          <a:custGeom>
            <a:avLst/>
            <a:gdLst/>
            <a:ahLst/>
            <a:cxnLst/>
            <a:rect l="l" t="t" r="r" b="b"/>
            <a:pathLst>
              <a:path w="1487352" h="4090913">
                <a:moveTo>
                  <a:pt x="1213880" y="0"/>
                </a:moveTo>
                <a:lnTo>
                  <a:pt x="1487352" y="0"/>
                </a:lnTo>
                <a:lnTo>
                  <a:pt x="1487352" y="4090913"/>
                </a:lnTo>
                <a:lnTo>
                  <a:pt x="839949" y="4090913"/>
                </a:lnTo>
                <a:lnTo>
                  <a:pt x="839949" y="792510"/>
                </a:lnTo>
                <a:cubicBezTo>
                  <a:pt x="722747" y="876226"/>
                  <a:pt x="596708" y="947384"/>
                  <a:pt x="461833" y="1005985"/>
                </a:cubicBezTo>
                <a:cubicBezTo>
                  <a:pt x="326957" y="1064586"/>
                  <a:pt x="173013" y="1116211"/>
                  <a:pt x="0" y="1160859"/>
                </a:cubicBezTo>
                <a:lnTo>
                  <a:pt x="0" y="608335"/>
                </a:lnTo>
                <a:cubicBezTo>
                  <a:pt x="107901" y="572989"/>
                  <a:pt x="212081" y="535782"/>
                  <a:pt x="312540" y="496714"/>
                </a:cubicBezTo>
                <a:cubicBezTo>
                  <a:pt x="412998" y="457647"/>
                  <a:pt x="512062" y="413928"/>
                  <a:pt x="609731" y="365559"/>
                </a:cubicBezTo>
                <a:cubicBezTo>
                  <a:pt x="707399" y="317190"/>
                  <a:pt x="805998" y="263240"/>
                  <a:pt x="905527" y="203709"/>
                </a:cubicBezTo>
                <a:cubicBezTo>
                  <a:pt x="1005055" y="144177"/>
                  <a:pt x="1107840" y="76275"/>
                  <a:pt x="1213880" y="0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60740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2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C2CFD-65B4-46B2-8E07-2ABB405049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9EACD5-3C51-4222-B46D-24185871E4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100" y="2018770"/>
            <a:ext cx="2634400" cy="4267729"/>
          </a:xfrm>
          <a:custGeom>
            <a:avLst/>
            <a:gdLst/>
            <a:ahLst/>
            <a:cxnLst/>
            <a:rect l="l" t="t" r="r" b="b"/>
            <a:pathLst>
              <a:path w="2511474" h="4068589">
                <a:moveTo>
                  <a:pt x="1255737" y="0"/>
                </a:moveTo>
                <a:cubicBezTo>
                  <a:pt x="1436191" y="0"/>
                  <a:pt x="1599902" y="23720"/>
                  <a:pt x="1746870" y="71159"/>
                </a:cubicBezTo>
                <a:cubicBezTo>
                  <a:pt x="1893838" y="118598"/>
                  <a:pt x="2019411" y="188361"/>
                  <a:pt x="2123591" y="280448"/>
                </a:cubicBezTo>
                <a:cubicBezTo>
                  <a:pt x="2227771" y="372536"/>
                  <a:pt x="2308231" y="487412"/>
                  <a:pt x="2364972" y="625078"/>
                </a:cubicBezTo>
                <a:cubicBezTo>
                  <a:pt x="2421713" y="762744"/>
                  <a:pt x="2450083" y="920874"/>
                  <a:pt x="2450083" y="1099468"/>
                </a:cubicBezTo>
                <a:cubicBezTo>
                  <a:pt x="2450083" y="1261319"/>
                  <a:pt x="2430084" y="1406891"/>
                  <a:pt x="2390087" y="1536185"/>
                </a:cubicBezTo>
                <a:cubicBezTo>
                  <a:pt x="2350089" y="1665480"/>
                  <a:pt x="2293348" y="1785938"/>
                  <a:pt x="2219864" y="1897559"/>
                </a:cubicBezTo>
                <a:cubicBezTo>
                  <a:pt x="2146380" y="2009180"/>
                  <a:pt x="2057549" y="2115220"/>
                  <a:pt x="1953369" y="2215679"/>
                </a:cubicBezTo>
                <a:cubicBezTo>
                  <a:pt x="1849189" y="2316138"/>
                  <a:pt x="1732917" y="2419387"/>
                  <a:pt x="1604553" y="2525427"/>
                </a:cubicBezTo>
                <a:cubicBezTo>
                  <a:pt x="1496653" y="2612864"/>
                  <a:pt x="1389217" y="2697975"/>
                  <a:pt x="1282247" y="2780761"/>
                </a:cubicBezTo>
                <a:cubicBezTo>
                  <a:pt x="1175277" y="2863546"/>
                  <a:pt x="1079004" y="2944472"/>
                  <a:pt x="993428" y="3023537"/>
                </a:cubicBezTo>
                <a:cubicBezTo>
                  <a:pt x="907851" y="3102602"/>
                  <a:pt x="838553" y="3181667"/>
                  <a:pt x="785533" y="3260731"/>
                </a:cubicBezTo>
                <a:cubicBezTo>
                  <a:pt x="732513" y="3339796"/>
                  <a:pt x="706003" y="3419326"/>
                  <a:pt x="706003" y="3499322"/>
                </a:cubicBezTo>
                <a:lnTo>
                  <a:pt x="706003" y="3513274"/>
                </a:lnTo>
                <a:lnTo>
                  <a:pt x="2511474" y="3513274"/>
                </a:lnTo>
                <a:lnTo>
                  <a:pt x="2511474" y="4068589"/>
                </a:lnTo>
                <a:lnTo>
                  <a:pt x="0" y="4068589"/>
                </a:lnTo>
                <a:lnTo>
                  <a:pt x="0" y="3758841"/>
                </a:lnTo>
                <a:cubicBezTo>
                  <a:pt x="0" y="3632337"/>
                  <a:pt x="17673" y="3513739"/>
                  <a:pt x="53020" y="3403048"/>
                </a:cubicBezTo>
                <a:cubicBezTo>
                  <a:pt x="88367" y="3292357"/>
                  <a:pt x="135806" y="3188178"/>
                  <a:pt x="195337" y="3090509"/>
                </a:cubicBezTo>
                <a:cubicBezTo>
                  <a:pt x="254868" y="2992841"/>
                  <a:pt x="324631" y="2900753"/>
                  <a:pt x="404626" y="2814247"/>
                </a:cubicBezTo>
                <a:cubicBezTo>
                  <a:pt x="484622" y="2727741"/>
                  <a:pt x="570198" y="2644025"/>
                  <a:pt x="661355" y="2563100"/>
                </a:cubicBezTo>
                <a:cubicBezTo>
                  <a:pt x="752512" y="2482174"/>
                  <a:pt x="845530" y="2404039"/>
                  <a:pt x="940408" y="2328695"/>
                </a:cubicBezTo>
                <a:cubicBezTo>
                  <a:pt x="1035286" y="2253351"/>
                  <a:pt x="1128303" y="2177542"/>
                  <a:pt x="1219460" y="2101267"/>
                </a:cubicBezTo>
                <a:cubicBezTo>
                  <a:pt x="1305037" y="2028714"/>
                  <a:pt x="1383171" y="1957555"/>
                  <a:pt x="1453865" y="1887792"/>
                </a:cubicBezTo>
                <a:cubicBezTo>
                  <a:pt x="1524558" y="1818029"/>
                  <a:pt x="1585019" y="1745940"/>
                  <a:pt x="1635249" y="1671526"/>
                </a:cubicBezTo>
                <a:cubicBezTo>
                  <a:pt x="1685478" y="1597112"/>
                  <a:pt x="1724546" y="1518512"/>
                  <a:pt x="1752451" y="1435727"/>
                </a:cubicBezTo>
                <a:cubicBezTo>
                  <a:pt x="1780356" y="1352941"/>
                  <a:pt x="1794309" y="1263179"/>
                  <a:pt x="1794309" y="1166441"/>
                </a:cubicBezTo>
                <a:cubicBezTo>
                  <a:pt x="1794309" y="1060401"/>
                  <a:pt x="1778031" y="967848"/>
                  <a:pt x="1745475" y="888783"/>
                </a:cubicBezTo>
                <a:cubicBezTo>
                  <a:pt x="1712919" y="809718"/>
                  <a:pt x="1667340" y="743676"/>
                  <a:pt x="1608739" y="690656"/>
                </a:cubicBezTo>
                <a:cubicBezTo>
                  <a:pt x="1550138" y="637636"/>
                  <a:pt x="1480840" y="597638"/>
                  <a:pt x="1400845" y="570663"/>
                </a:cubicBezTo>
                <a:cubicBezTo>
                  <a:pt x="1320850" y="543688"/>
                  <a:pt x="1233413" y="530201"/>
                  <a:pt x="1138535" y="530201"/>
                </a:cubicBezTo>
                <a:cubicBezTo>
                  <a:pt x="974824" y="530201"/>
                  <a:pt x="808323" y="568338"/>
                  <a:pt x="639031" y="644612"/>
                </a:cubicBezTo>
                <a:cubicBezTo>
                  <a:pt x="469739" y="720887"/>
                  <a:pt x="306958" y="835298"/>
                  <a:pt x="150688" y="987847"/>
                </a:cubicBezTo>
                <a:lnTo>
                  <a:pt x="150688" y="365559"/>
                </a:lnTo>
                <a:cubicBezTo>
                  <a:pt x="232544" y="304168"/>
                  <a:pt x="315330" y="250683"/>
                  <a:pt x="399046" y="205104"/>
                </a:cubicBezTo>
                <a:cubicBezTo>
                  <a:pt x="482761" y="159525"/>
                  <a:pt x="569267" y="121388"/>
                  <a:pt x="658564" y="90692"/>
                </a:cubicBezTo>
                <a:cubicBezTo>
                  <a:pt x="747861" y="59997"/>
                  <a:pt x="841809" y="37207"/>
                  <a:pt x="940408" y="22325"/>
                </a:cubicBezTo>
                <a:cubicBezTo>
                  <a:pt x="1039006" y="7442"/>
                  <a:pt x="1144116" y="0"/>
                  <a:pt x="1255737" y="0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5059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E49AA-D5A4-4CBB-BC07-C32DB37E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338491"/>
            <a:ext cx="4252703" cy="4667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rgbClr val="0078D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17240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3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CE1D9A-5FDA-4E9B-9F69-E683C104F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6F68B-53B2-4143-A3C6-46A6CC4BE5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793" y="2018771"/>
            <a:ext cx="2496708" cy="4267729"/>
          </a:xfrm>
          <a:custGeom>
            <a:avLst/>
            <a:gdLst/>
            <a:ahLst/>
            <a:cxnLst/>
            <a:rect l="l" t="t" r="r" b="b"/>
            <a:pathLst>
              <a:path w="2419387" h="4135562">
                <a:moveTo>
                  <a:pt x="1113421" y="0"/>
                </a:moveTo>
                <a:cubicBezTo>
                  <a:pt x="1468748" y="0"/>
                  <a:pt x="1753381" y="89297"/>
                  <a:pt x="1967322" y="267891"/>
                </a:cubicBezTo>
                <a:cubicBezTo>
                  <a:pt x="2181262" y="446485"/>
                  <a:pt x="2288232" y="675308"/>
                  <a:pt x="2288232" y="954360"/>
                </a:cubicBezTo>
                <a:cubicBezTo>
                  <a:pt x="2288232" y="1480840"/>
                  <a:pt x="2020342" y="1819424"/>
                  <a:pt x="1484561" y="1970112"/>
                </a:cubicBezTo>
                <a:lnTo>
                  <a:pt x="1484561" y="1981275"/>
                </a:lnTo>
                <a:cubicBezTo>
                  <a:pt x="1772915" y="2009180"/>
                  <a:pt x="2000808" y="2110104"/>
                  <a:pt x="2168240" y="2284047"/>
                </a:cubicBezTo>
                <a:cubicBezTo>
                  <a:pt x="2335671" y="2457990"/>
                  <a:pt x="2419387" y="2675186"/>
                  <a:pt x="2419387" y="2935635"/>
                </a:cubicBezTo>
                <a:cubicBezTo>
                  <a:pt x="2419387" y="3294683"/>
                  <a:pt x="2284512" y="3584433"/>
                  <a:pt x="2014761" y="3804884"/>
                </a:cubicBezTo>
                <a:cubicBezTo>
                  <a:pt x="1745010" y="4025336"/>
                  <a:pt x="1389683" y="4135562"/>
                  <a:pt x="948779" y="4135562"/>
                </a:cubicBezTo>
                <a:cubicBezTo>
                  <a:pt x="552524" y="4135562"/>
                  <a:pt x="236265" y="4063938"/>
                  <a:pt x="0" y="3920691"/>
                </a:cubicBezTo>
                <a:lnTo>
                  <a:pt x="0" y="3312356"/>
                </a:lnTo>
                <a:cubicBezTo>
                  <a:pt x="260449" y="3518855"/>
                  <a:pt x="554385" y="3622105"/>
                  <a:pt x="881807" y="3622105"/>
                </a:cubicBezTo>
                <a:cubicBezTo>
                  <a:pt x="1147837" y="3622105"/>
                  <a:pt x="1360382" y="3561643"/>
                  <a:pt x="1519442" y="3440720"/>
                </a:cubicBezTo>
                <a:cubicBezTo>
                  <a:pt x="1678502" y="3319798"/>
                  <a:pt x="1758032" y="3156087"/>
                  <a:pt x="1758032" y="2949588"/>
                </a:cubicBezTo>
                <a:cubicBezTo>
                  <a:pt x="1758032" y="2495662"/>
                  <a:pt x="1411077" y="2268699"/>
                  <a:pt x="717166" y="2268699"/>
                </a:cubicBezTo>
                <a:lnTo>
                  <a:pt x="407417" y="2268699"/>
                </a:lnTo>
                <a:lnTo>
                  <a:pt x="407417" y="1749661"/>
                </a:lnTo>
                <a:lnTo>
                  <a:pt x="703213" y="1749661"/>
                </a:lnTo>
                <a:cubicBezTo>
                  <a:pt x="1318989" y="1749661"/>
                  <a:pt x="1626878" y="1535720"/>
                  <a:pt x="1626878" y="1107839"/>
                </a:cubicBezTo>
                <a:cubicBezTo>
                  <a:pt x="1626878" y="713445"/>
                  <a:pt x="1386892" y="516248"/>
                  <a:pt x="906921" y="516248"/>
                </a:cubicBezTo>
                <a:cubicBezTo>
                  <a:pt x="639031" y="516248"/>
                  <a:pt x="386953" y="612056"/>
                  <a:pt x="150689" y="803672"/>
                </a:cubicBezTo>
                <a:lnTo>
                  <a:pt x="150689" y="228824"/>
                </a:lnTo>
                <a:cubicBezTo>
                  <a:pt x="422300" y="76275"/>
                  <a:pt x="743211" y="0"/>
                  <a:pt x="1113421" y="0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03645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4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18C04-D14E-447A-AE43-191C634531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B38FD-A6B6-4EDA-8EE5-05AC25AADB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5479" y="2018771"/>
            <a:ext cx="3235022" cy="4267729"/>
          </a:xfrm>
          <a:custGeom>
            <a:avLst/>
            <a:gdLst/>
            <a:ahLst/>
            <a:cxnLst/>
            <a:rect l="l" t="t" r="r" b="b"/>
            <a:pathLst>
              <a:path w="3033303" h="4001616">
                <a:moveTo>
                  <a:pt x="1811052" y="904131"/>
                </a:moveTo>
                <a:cubicBezTo>
                  <a:pt x="1608274" y="1268760"/>
                  <a:pt x="1407821" y="1586880"/>
                  <a:pt x="1209693" y="1858491"/>
                </a:cubicBezTo>
                <a:cubicBezTo>
                  <a:pt x="1011566" y="2130102"/>
                  <a:pt x="825996" y="2371948"/>
                  <a:pt x="652983" y="2584028"/>
                </a:cubicBezTo>
                <a:lnTo>
                  <a:pt x="1811052" y="2584028"/>
                </a:lnTo>
                <a:close/>
                <a:moveTo>
                  <a:pt x="1785937" y="0"/>
                </a:moveTo>
                <a:lnTo>
                  <a:pt x="2438921" y="0"/>
                </a:lnTo>
                <a:lnTo>
                  <a:pt x="2438921" y="2584028"/>
                </a:lnTo>
                <a:lnTo>
                  <a:pt x="3033303" y="2584028"/>
                </a:lnTo>
                <a:lnTo>
                  <a:pt x="3033303" y="3122600"/>
                </a:lnTo>
                <a:lnTo>
                  <a:pt x="2438921" y="3122600"/>
                </a:lnTo>
                <a:lnTo>
                  <a:pt x="2438921" y="4001616"/>
                </a:lnTo>
                <a:lnTo>
                  <a:pt x="1811052" y="4001616"/>
                </a:lnTo>
                <a:lnTo>
                  <a:pt x="1811052" y="3122600"/>
                </a:lnTo>
                <a:lnTo>
                  <a:pt x="0" y="3122600"/>
                </a:lnTo>
                <a:lnTo>
                  <a:pt x="0" y="2578447"/>
                </a:lnTo>
                <a:cubicBezTo>
                  <a:pt x="163711" y="2394272"/>
                  <a:pt x="331607" y="2194750"/>
                  <a:pt x="503690" y="1979879"/>
                </a:cubicBezTo>
                <a:cubicBezTo>
                  <a:pt x="675772" y="1765009"/>
                  <a:pt x="841344" y="1545487"/>
                  <a:pt x="1000404" y="1321314"/>
                </a:cubicBezTo>
                <a:cubicBezTo>
                  <a:pt x="1159464" y="1097142"/>
                  <a:pt x="1306897" y="872505"/>
                  <a:pt x="1442702" y="647402"/>
                </a:cubicBezTo>
                <a:cubicBezTo>
                  <a:pt x="1578508" y="422300"/>
                  <a:pt x="1692920" y="206499"/>
                  <a:pt x="1785937" y="0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86915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5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72B330-FB11-4070-882E-0B0DD4E3D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34DBA-8831-4682-B61F-43524423B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0716" y="2018771"/>
            <a:ext cx="2469785" cy="4257243"/>
          </a:xfrm>
          <a:custGeom>
            <a:avLst/>
            <a:gdLst/>
            <a:ahLst/>
            <a:cxnLst/>
            <a:rect l="l" t="t" r="r" b="b"/>
            <a:pathLst>
              <a:path w="2363577" h="4074170">
                <a:moveTo>
                  <a:pt x="212080" y="0"/>
                </a:moveTo>
                <a:lnTo>
                  <a:pt x="2182192" y="0"/>
                </a:lnTo>
                <a:lnTo>
                  <a:pt x="2182192" y="552525"/>
                </a:lnTo>
                <a:lnTo>
                  <a:pt x="750652" y="552525"/>
                </a:lnTo>
                <a:lnTo>
                  <a:pt x="683679" y="1554324"/>
                </a:lnTo>
                <a:cubicBezTo>
                  <a:pt x="812043" y="1546882"/>
                  <a:pt x="928316" y="1543161"/>
                  <a:pt x="1032495" y="1543161"/>
                </a:cubicBezTo>
                <a:cubicBezTo>
                  <a:pt x="1456655" y="1543161"/>
                  <a:pt x="1784542" y="1651992"/>
                  <a:pt x="2016156" y="1869653"/>
                </a:cubicBezTo>
                <a:cubicBezTo>
                  <a:pt x="2247770" y="2087314"/>
                  <a:pt x="2363577" y="2384971"/>
                  <a:pt x="2363577" y="2762622"/>
                </a:cubicBezTo>
                <a:cubicBezTo>
                  <a:pt x="2363577" y="3158877"/>
                  <a:pt x="2231027" y="3476532"/>
                  <a:pt x="1965926" y="3715587"/>
                </a:cubicBezTo>
                <a:cubicBezTo>
                  <a:pt x="1700826" y="3954642"/>
                  <a:pt x="1336663" y="4074170"/>
                  <a:pt x="873435" y="4074170"/>
                </a:cubicBezTo>
                <a:cubicBezTo>
                  <a:pt x="482761" y="4074170"/>
                  <a:pt x="191616" y="4019289"/>
                  <a:pt x="0" y="3909529"/>
                </a:cubicBezTo>
                <a:lnTo>
                  <a:pt x="0" y="3287241"/>
                </a:lnTo>
                <a:cubicBezTo>
                  <a:pt x="262310" y="3463975"/>
                  <a:pt x="528340" y="3552341"/>
                  <a:pt x="798091" y="3552341"/>
                </a:cubicBezTo>
                <a:cubicBezTo>
                  <a:pt x="1069702" y="3552341"/>
                  <a:pt x="1288293" y="3483043"/>
                  <a:pt x="1453865" y="3344447"/>
                </a:cubicBezTo>
                <a:cubicBezTo>
                  <a:pt x="1619436" y="3205851"/>
                  <a:pt x="1702222" y="3021211"/>
                  <a:pt x="1702222" y="2790527"/>
                </a:cubicBezTo>
                <a:cubicBezTo>
                  <a:pt x="1702222" y="2563564"/>
                  <a:pt x="1618041" y="2386831"/>
                  <a:pt x="1449679" y="2260327"/>
                </a:cubicBezTo>
                <a:cubicBezTo>
                  <a:pt x="1281317" y="2133823"/>
                  <a:pt x="1039937" y="2070571"/>
                  <a:pt x="725537" y="2070571"/>
                </a:cubicBezTo>
                <a:cubicBezTo>
                  <a:pt x="617637" y="2070571"/>
                  <a:pt x="399046" y="2081733"/>
                  <a:pt x="69763" y="2104057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55848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6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F2644-05D2-4E9E-922B-78C2179F0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5ACA8-6E7E-482C-9EB4-CB73C444F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9210" y="2018771"/>
            <a:ext cx="2771290" cy="4267729"/>
          </a:xfrm>
          <a:custGeom>
            <a:avLst/>
            <a:gdLst/>
            <a:ahLst/>
            <a:cxnLst/>
            <a:rect l="l" t="t" r="r" b="b"/>
            <a:pathLst>
              <a:path w="2687278" h="4138352">
                <a:moveTo>
                  <a:pt x="1372939" y="2062200"/>
                </a:moveTo>
                <a:cubicBezTo>
                  <a:pt x="1261318" y="2062200"/>
                  <a:pt x="1163185" y="2082199"/>
                  <a:pt x="1078539" y="2122196"/>
                </a:cubicBezTo>
                <a:cubicBezTo>
                  <a:pt x="993893" y="2162194"/>
                  <a:pt x="922734" y="2214749"/>
                  <a:pt x="865064" y="2279861"/>
                </a:cubicBezTo>
                <a:cubicBezTo>
                  <a:pt x="807393" y="2344973"/>
                  <a:pt x="764139" y="2419387"/>
                  <a:pt x="735304" y="2503103"/>
                </a:cubicBezTo>
                <a:cubicBezTo>
                  <a:pt x="706469" y="2586819"/>
                  <a:pt x="692051" y="2672395"/>
                  <a:pt x="692051" y="2759832"/>
                </a:cubicBezTo>
                <a:cubicBezTo>
                  <a:pt x="692051" y="2854710"/>
                  <a:pt x="705538" y="2951913"/>
                  <a:pt x="732513" y="3051442"/>
                </a:cubicBezTo>
                <a:cubicBezTo>
                  <a:pt x="759488" y="3150971"/>
                  <a:pt x="800881" y="3241663"/>
                  <a:pt x="856692" y="3323518"/>
                </a:cubicBezTo>
                <a:cubicBezTo>
                  <a:pt x="912502" y="3405374"/>
                  <a:pt x="983661" y="3472812"/>
                  <a:pt x="1070167" y="3525832"/>
                </a:cubicBezTo>
                <a:cubicBezTo>
                  <a:pt x="1156674" y="3578852"/>
                  <a:pt x="1259458" y="3605362"/>
                  <a:pt x="1378521" y="3605362"/>
                </a:cubicBezTo>
                <a:cubicBezTo>
                  <a:pt x="1484561" y="3605362"/>
                  <a:pt x="1578508" y="3585828"/>
                  <a:pt x="1660364" y="3546761"/>
                </a:cubicBezTo>
                <a:cubicBezTo>
                  <a:pt x="1742219" y="3507693"/>
                  <a:pt x="1810587" y="3453743"/>
                  <a:pt x="1865468" y="3384910"/>
                </a:cubicBezTo>
                <a:cubicBezTo>
                  <a:pt x="1920348" y="3316077"/>
                  <a:pt x="1962206" y="3234687"/>
                  <a:pt x="1991041" y="3140739"/>
                </a:cubicBezTo>
                <a:cubicBezTo>
                  <a:pt x="2019877" y="3046791"/>
                  <a:pt x="2034294" y="2944937"/>
                  <a:pt x="2034294" y="2835176"/>
                </a:cubicBezTo>
                <a:cubicBezTo>
                  <a:pt x="2034294" y="2719834"/>
                  <a:pt x="2020807" y="2614724"/>
                  <a:pt x="1993832" y="2519846"/>
                </a:cubicBezTo>
                <a:cubicBezTo>
                  <a:pt x="1966857" y="2424968"/>
                  <a:pt x="1925929" y="2343578"/>
                  <a:pt x="1871049" y="2275675"/>
                </a:cubicBezTo>
                <a:cubicBezTo>
                  <a:pt x="1816168" y="2207772"/>
                  <a:pt x="1747335" y="2155217"/>
                  <a:pt x="1664550" y="2118010"/>
                </a:cubicBezTo>
                <a:cubicBezTo>
                  <a:pt x="1581764" y="2080803"/>
                  <a:pt x="1484561" y="2062200"/>
                  <a:pt x="1372939" y="2062200"/>
                </a:cubicBezTo>
                <a:close/>
                <a:moveTo>
                  <a:pt x="1716174" y="0"/>
                </a:moveTo>
                <a:cubicBezTo>
                  <a:pt x="1866863" y="0"/>
                  <a:pt x="2004064" y="10232"/>
                  <a:pt x="2127777" y="30696"/>
                </a:cubicBezTo>
                <a:cubicBezTo>
                  <a:pt x="2251490" y="51160"/>
                  <a:pt x="2350554" y="79065"/>
                  <a:pt x="2424968" y="114412"/>
                </a:cubicBezTo>
                <a:lnTo>
                  <a:pt x="2424968" y="697632"/>
                </a:lnTo>
                <a:cubicBezTo>
                  <a:pt x="2330090" y="649263"/>
                  <a:pt x="2228701" y="608335"/>
                  <a:pt x="2120801" y="574849"/>
                </a:cubicBezTo>
                <a:cubicBezTo>
                  <a:pt x="2012900" y="541363"/>
                  <a:pt x="1889187" y="524620"/>
                  <a:pt x="1749661" y="524620"/>
                </a:cubicBezTo>
                <a:cubicBezTo>
                  <a:pt x="1593391" y="524620"/>
                  <a:pt x="1449214" y="556245"/>
                  <a:pt x="1317129" y="619497"/>
                </a:cubicBezTo>
                <a:cubicBezTo>
                  <a:pt x="1185044" y="682749"/>
                  <a:pt x="1071097" y="775302"/>
                  <a:pt x="975289" y="897155"/>
                </a:cubicBezTo>
                <a:cubicBezTo>
                  <a:pt x="879481" y="1019008"/>
                  <a:pt x="804137" y="1169696"/>
                  <a:pt x="749257" y="1349220"/>
                </a:cubicBezTo>
                <a:cubicBezTo>
                  <a:pt x="694376" y="1528744"/>
                  <a:pt x="666006" y="1735708"/>
                  <a:pt x="664146" y="1970112"/>
                </a:cubicBezTo>
                <a:lnTo>
                  <a:pt x="680889" y="1970112"/>
                </a:lnTo>
                <a:cubicBezTo>
                  <a:pt x="766465" y="1838027"/>
                  <a:pt x="882272" y="1733848"/>
                  <a:pt x="1028309" y="1657574"/>
                </a:cubicBezTo>
                <a:cubicBezTo>
                  <a:pt x="1174347" y="1581299"/>
                  <a:pt x="1345964" y="1543162"/>
                  <a:pt x="1543162" y="1543162"/>
                </a:cubicBezTo>
                <a:cubicBezTo>
                  <a:pt x="1718035" y="1543162"/>
                  <a:pt x="1875699" y="1571532"/>
                  <a:pt x="2016156" y="1628273"/>
                </a:cubicBezTo>
                <a:cubicBezTo>
                  <a:pt x="2156613" y="1685014"/>
                  <a:pt x="2276605" y="1766869"/>
                  <a:pt x="2376134" y="1873840"/>
                </a:cubicBezTo>
                <a:cubicBezTo>
                  <a:pt x="2475663" y="1980809"/>
                  <a:pt x="2552402" y="2111034"/>
                  <a:pt x="2606353" y="2264513"/>
                </a:cubicBezTo>
                <a:cubicBezTo>
                  <a:pt x="2660303" y="2417992"/>
                  <a:pt x="2687278" y="2590540"/>
                  <a:pt x="2687278" y="2782156"/>
                </a:cubicBezTo>
                <a:cubicBezTo>
                  <a:pt x="2687278" y="2983074"/>
                  <a:pt x="2654257" y="3166319"/>
                  <a:pt x="2588214" y="3331890"/>
                </a:cubicBezTo>
                <a:cubicBezTo>
                  <a:pt x="2522172" y="3497461"/>
                  <a:pt x="2430549" y="3640243"/>
                  <a:pt x="2313347" y="3760236"/>
                </a:cubicBezTo>
                <a:cubicBezTo>
                  <a:pt x="2196145" y="3880229"/>
                  <a:pt x="2057084" y="3973246"/>
                  <a:pt x="1896163" y="4039289"/>
                </a:cubicBezTo>
                <a:cubicBezTo>
                  <a:pt x="1735243" y="4105331"/>
                  <a:pt x="1560835" y="4138352"/>
                  <a:pt x="1372939" y="4138352"/>
                </a:cubicBezTo>
                <a:cubicBezTo>
                  <a:pt x="1172022" y="4138352"/>
                  <a:pt x="987382" y="4099285"/>
                  <a:pt x="819020" y="4021150"/>
                </a:cubicBezTo>
                <a:cubicBezTo>
                  <a:pt x="650659" y="3943015"/>
                  <a:pt x="505551" y="3826743"/>
                  <a:pt x="383698" y="3672334"/>
                </a:cubicBezTo>
                <a:cubicBezTo>
                  <a:pt x="261845" y="3517925"/>
                  <a:pt x="167432" y="3325844"/>
                  <a:pt x="100459" y="3096090"/>
                </a:cubicBezTo>
                <a:cubicBezTo>
                  <a:pt x="33487" y="2866337"/>
                  <a:pt x="0" y="2599841"/>
                  <a:pt x="0" y="2296604"/>
                </a:cubicBezTo>
                <a:cubicBezTo>
                  <a:pt x="0" y="1926394"/>
                  <a:pt x="44183" y="1598042"/>
                  <a:pt x="132550" y="1311548"/>
                </a:cubicBezTo>
                <a:cubicBezTo>
                  <a:pt x="220917" y="1025054"/>
                  <a:pt x="342305" y="785069"/>
                  <a:pt x="496714" y="591592"/>
                </a:cubicBezTo>
                <a:cubicBezTo>
                  <a:pt x="651123" y="398116"/>
                  <a:pt x="832507" y="251148"/>
                  <a:pt x="1040867" y="150689"/>
                </a:cubicBezTo>
                <a:cubicBezTo>
                  <a:pt x="1249226" y="50230"/>
                  <a:pt x="1474329" y="0"/>
                  <a:pt x="1716174" y="0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8160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7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BF58E-1FCC-4833-8258-F5B11DB8E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2CC84-9E88-4ED4-8B42-F3DB5CB8B0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8775" y="2018771"/>
            <a:ext cx="2851726" cy="4268659"/>
          </a:xfrm>
          <a:custGeom>
            <a:avLst/>
            <a:gdLst/>
            <a:ahLst/>
            <a:cxnLst/>
            <a:rect l="l" t="t" r="r" b="b"/>
            <a:pathLst>
              <a:path w="2673325" h="4001616">
                <a:moveTo>
                  <a:pt x="0" y="0"/>
                </a:moveTo>
                <a:lnTo>
                  <a:pt x="2673325" y="0"/>
                </a:lnTo>
                <a:lnTo>
                  <a:pt x="2673325" y="323701"/>
                </a:lnTo>
                <a:cubicBezTo>
                  <a:pt x="2505894" y="630659"/>
                  <a:pt x="2347764" y="934362"/>
                  <a:pt x="2198936" y="1234808"/>
                </a:cubicBezTo>
                <a:cubicBezTo>
                  <a:pt x="2050108" y="1535255"/>
                  <a:pt x="1915232" y="1837097"/>
                  <a:pt x="1794309" y="2140334"/>
                </a:cubicBezTo>
                <a:cubicBezTo>
                  <a:pt x="1673386" y="2443572"/>
                  <a:pt x="1568277" y="2749134"/>
                  <a:pt x="1478980" y="3057023"/>
                </a:cubicBezTo>
                <a:cubicBezTo>
                  <a:pt x="1389683" y="3364911"/>
                  <a:pt x="1320850" y="3679775"/>
                  <a:pt x="1272481" y="4001616"/>
                </a:cubicBezTo>
                <a:lnTo>
                  <a:pt x="594383" y="4001616"/>
                </a:lnTo>
                <a:cubicBezTo>
                  <a:pt x="639031" y="3715122"/>
                  <a:pt x="702748" y="3429093"/>
                  <a:pt x="785534" y="3143529"/>
                </a:cubicBezTo>
                <a:cubicBezTo>
                  <a:pt x="868319" y="2857965"/>
                  <a:pt x="965523" y="2572401"/>
                  <a:pt x="1077144" y="2286837"/>
                </a:cubicBezTo>
                <a:cubicBezTo>
                  <a:pt x="1188765" y="2001273"/>
                  <a:pt x="1313873" y="1714314"/>
                  <a:pt x="1452470" y="1425959"/>
                </a:cubicBezTo>
                <a:cubicBezTo>
                  <a:pt x="1591066" y="1137605"/>
                  <a:pt x="1738499" y="846460"/>
                  <a:pt x="1894768" y="552524"/>
                </a:cubicBezTo>
                <a:lnTo>
                  <a:pt x="0" y="552524"/>
                </a:ln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57482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8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BA8FC-DAF0-4EBA-97BC-69F4B723E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92D13-C8D0-424A-9E52-567EC6AEAA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5640" y="2018771"/>
            <a:ext cx="2754861" cy="4267729"/>
          </a:xfrm>
          <a:custGeom>
            <a:avLst/>
            <a:gdLst/>
            <a:ahLst/>
            <a:cxnLst/>
            <a:rect l="l" t="t" r="r" b="b"/>
            <a:pathLst>
              <a:path w="2667744" h="4132771">
                <a:moveTo>
                  <a:pt x="1333872" y="2154287"/>
                </a:moveTo>
                <a:cubicBezTo>
                  <a:pt x="1233413" y="2154287"/>
                  <a:pt x="1139931" y="2172426"/>
                  <a:pt x="1053424" y="2208703"/>
                </a:cubicBezTo>
                <a:cubicBezTo>
                  <a:pt x="966918" y="2244979"/>
                  <a:pt x="892504" y="2296139"/>
                  <a:pt x="830182" y="2362182"/>
                </a:cubicBezTo>
                <a:cubicBezTo>
                  <a:pt x="767860" y="2428224"/>
                  <a:pt x="719026" y="2506824"/>
                  <a:pt x="683679" y="2597981"/>
                </a:cubicBezTo>
                <a:cubicBezTo>
                  <a:pt x="648333" y="2689138"/>
                  <a:pt x="630659" y="2788667"/>
                  <a:pt x="630659" y="2896568"/>
                </a:cubicBezTo>
                <a:cubicBezTo>
                  <a:pt x="630659" y="3010049"/>
                  <a:pt x="647403" y="3112368"/>
                  <a:pt x="680889" y="3203526"/>
                </a:cubicBezTo>
                <a:cubicBezTo>
                  <a:pt x="714375" y="3294683"/>
                  <a:pt x="761814" y="3371887"/>
                  <a:pt x="823206" y="3435139"/>
                </a:cubicBezTo>
                <a:cubicBezTo>
                  <a:pt x="884597" y="3498391"/>
                  <a:pt x="958546" y="3546761"/>
                  <a:pt x="1045053" y="3580247"/>
                </a:cubicBezTo>
                <a:cubicBezTo>
                  <a:pt x="1131559" y="3613733"/>
                  <a:pt x="1227832" y="3630476"/>
                  <a:pt x="1333872" y="3630476"/>
                </a:cubicBezTo>
                <a:cubicBezTo>
                  <a:pt x="1436192" y="3630476"/>
                  <a:pt x="1530139" y="3613268"/>
                  <a:pt x="1615716" y="3578852"/>
                </a:cubicBezTo>
                <a:cubicBezTo>
                  <a:pt x="1701292" y="3544435"/>
                  <a:pt x="1775241" y="3495136"/>
                  <a:pt x="1837562" y="3430954"/>
                </a:cubicBezTo>
                <a:cubicBezTo>
                  <a:pt x="1899884" y="3366772"/>
                  <a:pt x="1948718" y="3289567"/>
                  <a:pt x="1984065" y="3199340"/>
                </a:cubicBezTo>
                <a:cubicBezTo>
                  <a:pt x="2019412" y="3109113"/>
                  <a:pt x="2037085" y="3008189"/>
                  <a:pt x="2037085" y="2896568"/>
                </a:cubicBezTo>
                <a:cubicBezTo>
                  <a:pt x="2037085" y="2794248"/>
                  <a:pt x="2020342" y="2697975"/>
                  <a:pt x="1986856" y="2607748"/>
                </a:cubicBezTo>
                <a:cubicBezTo>
                  <a:pt x="1953369" y="2517521"/>
                  <a:pt x="1905930" y="2438921"/>
                  <a:pt x="1844539" y="2371948"/>
                </a:cubicBezTo>
                <a:cubicBezTo>
                  <a:pt x="1783147" y="2304976"/>
                  <a:pt x="1709198" y="2251956"/>
                  <a:pt x="1622692" y="2212888"/>
                </a:cubicBezTo>
                <a:cubicBezTo>
                  <a:pt x="1536186" y="2173821"/>
                  <a:pt x="1439912" y="2154287"/>
                  <a:pt x="1333872" y="2154287"/>
                </a:cubicBezTo>
                <a:close/>
                <a:moveTo>
                  <a:pt x="1328291" y="499505"/>
                </a:moveTo>
                <a:cubicBezTo>
                  <a:pt x="1244575" y="499505"/>
                  <a:pt x="1168301" y="514853"/>
                  <a:pt x="1099468" y="545548"/>
                </a:cubicBezTo>
                <a:cubicBezTo>
                  <a:pt x="1030635" y="576244"/>
                  <a:pt x="971569" y="618567"/>
                  <a:pt x="922270" y="672517"/>
                </a:cubicBezTo>
                <a:cubicBezTo>
                  <a:pt x="872970" y="726468"/>
                  <a:pt x="834833" y="789254"/>
                  <a:pt x="807858" y="860878"/>
                </a:cubicBezTo>
                <a:cubicBezTo>
                  <a:pt x="780883" y="932501"/>
                  <a:pt x="767395" y="1008311"/>
                  <a:pt x="767395" y="1088306"/>
                </a:cubicBezTo>
                <a:cubicBezTo>
                  <a:pt x="767395" y="1172022"/>
                  <a:pt x="782278" y="1249691"/>
                  <a:pt x="812044" y="1321315"/>
                </a:cubicBezTo>
                <a:cubicBezTo>
                  <a:pt x="841809" y="1392938"/>
                  <a:pt x="881807" y="1455260"/>
                  <a:pt x="932036" y="1508280"/>
                </a:cubicBezTo>
                <a:cubicBezTo>
                  <a:pt x="982266" y="1561300"/>
                  <a:pt x="1041332" y="1602693"/>
                  <a:pt x="1109235" y="1632459"/>
                </a:cubicBezTo>
                <a:cubicBezTo>
                  <a:pt x="1177138" y="1662225"/>
                  <a:pt x="1250156" y="1677107"/>
                  <a:pt x="1328291" y="1677107"/>
                </a:cubicBezTo>
                <a:cubicBezTo>
                  <a:pt x="1406426" y="1677107"/>
                  <a:pt x="1479445" y="1661759"/>
                  <a:pt x="1547348" y="1631063"/>
                </a:cubicBezTo>
                <a:cubicBezTo>
                  <a:pt x="1615250" y="1600368"/>
                  <a:pt x="1674782" y="1558510"/>
                  <a:pt x="1725941" y="1505490"/>
                </a:cubicBezTo>
                <a:cubicBezTo>
                  <a:pt x="1777101" y="1452470"/>
                  <a:pt x="1817564" y="1390148"/>
                  <a:pt x="1847329" y="1318524"/>
                </a:cubicBezTo>
                <a:cubicBezTo>
                  <a:pt x="1877095" y="1246901"/>
                  <a:pt x="1891978" y="1170161"/>
                  <a:pt x="1891978" y="1088306"/>
                </a:cubicBezTo>
                <a:cubicBezTo>
                  <a:pt x="1891978" y="1004590"/>
                  <a:pt x="1877560" y="926455"/>
                  <a:pt x="1848725" y="853902"/>
                </a:cubicBezTo>
                <a:cubicBezTo>
                  <a:pt x="1819889" y="781348"/>
                  <a:pt x="1780357" y="719026"/>
                  <a:pt x="1730127" y="666937"/>
                </a:cubicBezTo>
                <a:cubicBezTo>
                  <a:pt x="1679898" y="614846"/>
                  <a:pt x="1620366" y="573919"/>
                  <a:pt x="1551533" y="544153"/>
                </a:cubicBezTo>
                <a:cubicBezTo>
                  <a:pt x="1482700" y="514388"/>
                  <a:pt x="1408286" y="499505"/>
                  <a:pt x="1328291" y="499505"/>
                </a:cubicBezTo>
                <a:close/>
                <a:moveTo>
                  <a:pt x="1325501" y="0"/>
                </a:moveTo>
                <a:cubicBezTo>
                  <a:pt x="1498513" y="0"/>
                  <a:pt x="1658039" y="26045"/>
                  <a:pt x="1804076" y="78135"/>
                </a:cubicBezTo>
                <a:cubicBezTo>
                  <a:pt x="1950114" y="130225"/>
                  <a:pt x="2076618" y="201848"/>
                  <a:pt x="2183588" y="293006"/>
                </a:cubicBezTo>
                <a:cubicBezTo>
                  <a:pt x="2290558" y="384163"/>
                  <a:pt x="2373809" y="492063"/>
                  <a:pt x="2433340" y="616707"/>
                </a:cubicBezTo>
                <a:cubicBezTo>
                  <a:pt x="2492871" y="741350"/>
                  <a:pt x="2522637" y="876226"/>
                  <a:pt x="2522637" y="1021333"/>
                </a:cubicBezTo>
                <a:cubicBezTo>
                  <a:pt x="2522637" y="1205508"/>
                  <a:pt x="2471477" y="1373405"/>
                  <a:pt x="2369158" y="1525023"/>
                </a:cubicBezTo>
                <a:cubicBezTo>
                  <a:pt x="2266839" y="1676642"/>
                  <a:pt x="2131033" y="1800821"/>
                  <a:pt x="1961741" y="1897559"/>
                </a:cubicBezTo>
                <a:cubicBezTo>
                  <a:pt x="2077083" y="1942207"/>
                  <a:pt x="2178937" y="2000343"/>
                  <a:pt x="2267304" y="2071967"/>
                </a:cubicBezTo>
                <a:cubicBezTo>
                  <a:pt x="2355670" y="2143590"/>
                  <a:pt x="2429619" y="2224981"/>
                  <a:pt x="2489151" y="2316138"/>
                </a:cubicBezTo>
                <a:cubicBezTo>
                  <a:pt x="2548682" y="2407295"/>
                  <a:pt x="2593330" y="2506824"/>
                  <a:pt x="2623096" y="2614724"/>
                </a:cubicBezTo>
                <a:cubicBezTo>
                  <a:pt x="2652861" y="2722625"/>
                  <a:pt x="2667744" y="2835176"/>
                  <a:pt x="2667744" y="2952378"/>
                </a:cubicBezTo>
                <a:cubicBezTo>
                  <a:pt x="2667744" y="3127251"/>
                  <a:pt x="2635188" y="3287241"/>
                  <a:pt x="2570076" y="3432349"/>
                </a:cubicBezTo>
                <a:cubicBezTo>
                  <a:pt x="2504964" y="3577456"/>
                  <a:pt x="2413806" y="3701635"/>
                  <a:pt x="2296604" y="3804884"/>
                </a:cubicBezTo>
                <a:cubicBezTo>
                  <a:pt x="2179402" y="3908134"/>
                  <a:pt x="2038945" y="3988594"/>
                  <a:pt x="1875235" y="4046265"/>
                </a:cubicBezTo>
                <a:cubicBezTo>
                  <a:pt x="1711524" y="4103936"/>
                  <a:pt x="1531070" y="4132771"/>
                  <a:pt x="1333872" y="4132771"/>
                </a:cubicBezTo>
                <a:cubicBezTo>
                  <a:pt x="1138535" y="4132771"/>
                  <a:pt x="959477" y="4103936"/>
                  <a:pt x="796696" y="4046265"/>
                </a:cubicBezTo>
                <a:cubicBezTo>
                  <a:pt x="633915" y="3988594"/>
                  <a:pt x="493459" y="3908134"/>
                  <a:pt x="375326" y="3804884"/>
                </a:cubicBezTo>
                <a:cubicBezTo>
                  <a:pt x="257194" y="3701635"/>
                  <a:pt x="165106" y="3577456"/>
                  <a:pt x="99064" y="3432349"/>
                </a:cubicBezTo>
                <a:cubicBezTo>
                  <a:pt x="33022" y="3287241"/>
                  <a:pt x="0" y="3127251"/>
                  <a:pt x="0" y="2952378"/>
                </a:cubicBezTo>
                <a:cubicBezTo>
                  <a:pt x="0" y="2837036"/>
                  <a:pt x="14419" y="2725415"/>
                  <a:pt x="43253" y="2617515"/>
                </a:cubicBezTo>
                <a:cubicBezTo>
                  <a:pt x="72089" y="2509614"/>
                  <a:pt x="115342" y="2410086"/>
                  <a:pt x="173013" y="2318928"/>
                </a:cubicBezTo>
                <a:cubicBezTo>
                  <a:pt x="230684" y="2227771"/>
                  <a:pt x="303238" y="2145916"/>
                  <a:pt x="390674" y="2073362"/>
                </a:cubicBezTo>
                <a:cubicBezTo>
                  <a:pt x="478111" y="2000808"/>
                  <a:pt x="580430" y="1942207"/>
                  <a:pt x="697632" y="1897559"/>
                </a:cubicBezTo>
                <a:cubicBezTo>
                  <a:pt x="524619" y="1800821"/>
                  <a:pt x="386953" y="1676642"/>
                  <a:pt x="284634" y="1525023"/>
                </a:cubicBezTo>
                <a:cubicBezTo>
                  <a:pt x="182315" y="1373405"/>
                  <a:pt x="131155" y="1205508"/>
                  <a:pt x="131155" y="1021333"/>
                </a:cubicBezTo>
                <a:cubicBezTo>
                  <a:pt x="131155" y="874366"/>
                  <a:pt x="161386" y="738560"/>
                  <a:pt x="221848" y="613916"/>
                </a:cubicBezTo>
                <a:cubicBezTo>
                  <a:pt x="282309" y="489273"/>
                  <a:pt x="366024" y="381372"/>
                  <a:pt x="472995" y="290215"/>
                </a:cubicBezTo>
                <a:cubicBezTo>
                  <a:pt x="579965" y="199058"/>
                  <a:pt x="706004" y="127900"/>
                  <a:pt x="851111" y="76740"/>
                </a:cubicBezTo>
                <a:cubicBezTo>
                  <a:pt x="996218" y="25580"/>
                  <a:pt x="1154348" y="0"/>
                  <a:pt x="1325501" y="0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74106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9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4E36FA-8368-4134-A69C-EBB41F195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08394-FA42-4865-9C8C-E229773B25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4966" y="2018771"/>
            <a:ext cx="2765534" cy="4267729"/>
          </a:xfrm>
          <a:custGeom>
            <a:avLst/>
            <a:gdLst/>
            <a:ahLst/>
            <a:cxnLst/>
            <a:rect l="l" t="t" r="r" b="b"/>
            <a:pathLst>
              <a:path w="2681696" h="4138352">
                <a:moveTo>
                  <a:pt x="1314338" y="530201"/>
                </a:moveTo>
                <a:cubicBezTo>
                  <a:pt x="1225041" y="530201"/>
                  <a:pt x="1139930" y="548339"/>
                  <a:pt x="1059005" y="584616"/>
                </a:cubicBezTo>
                <a:cubicBezTo>
                  <a:pt x="978079" y="620893"/>
                  <a:pt x="907387" y="672517"/>
                  <a:pt x="846925" y="739490"/>
                </a:cubicBezTo>
                <a:cubicBezTo>
                  <a:pt x="786463" y="806463"/>
                  <a:pt x="738559" y="887388"/>
                  <a:pt x="703213" y="982266"/>
                </a:cubicBezTo>
                <a:cubicBezTo>
                  <a:pt x="667866" y="1077144"/>
                  <a:pt x="650192" y="1182254"/>
                  <a:pt x="650192" y="1297595"/>
                </a:cubicBezTo>
                <a:cubicBezTo>
                  <a:pt x="650192" y="1424100"/>
                  <a:pt x="667401" y="1535720"/>
                  <a:pt x="701817" y="1632459"/>
                </a:cubicBezTo>
                <a:cubicBezTo>
                  <a:pt x="736234" y="1729197"/>
                  <a:pt x="784138" y="1810587"/>
                  <a:pt x="845529" y="1876630"/>
                </a:cubicBezTo>
                <a:cubicBezTo>
                  <a:pt x="906921" y="1942672"/>
                  <a:pt x="980870" y="1992902"/>
                  <a:pt x="1067376" y="2027319"/>
                </a:cubicBezTo>
                <a:cubicBezTo>
                  <a:pt x="1153883" y="2061735"/>
                  <a:pt x="1249226" y="2078943"/>
                  <a:pt x="1353405" y="2078943"/>
                </a:cubicBezTo>
                <a:cubicBezTo>
                  <a:pt x="1446423" y="2078943"/>
                  <a:pt x="1532464" y="2061735"/>
                  <a:pt x="1611529" y="2027319"/>
                </a:cubicBezTo>
                <a:cubicBezTo>
                  <a:pt x="1690594" y="1992902"/>
                  <a:pt x="1759427" y="1946393"/>
                  <a:pt x="1818028" y="1887792"/>
                </a:cubicBezTo>
                <a:cubicBezTo>
                  <a:pt x="1876629" y="1829191"/>
                  <a:pt x="1922673" y="1759893"/>
                  <a:pt x="1956159" y="1679898"/>
                </a:cubicBezTo>
                <a:cubicBezTo>
                  <a:pt x="1989646" y="1599902"/>
                  <a:pt x="2006389" y="1514327"/>
                  <a:pt x="2006389" y="1423169"/>
                </a:cubicBezTo>
                <a:cubicBezTo>
                  <a:pt x="2006389" y="1289224"/>
                  <a:pt x="1989180" y="1167371"/>
                  <a:pt x="1954764" y="1057610"/>
                </a:cubicBezTo>
                <a:cubicBezTo>
                  <a:pt x="1920347" y="947849"/>
                  <a:pt x="1872443" y="853902"/>
                  <a:pt x="1811052" y="775767"/>
                </a:cubicBezTo>
                <a:cubicBezTo>
                  <a:pt x="1749660" y="697632"/>
                  <a:pt x="1676641" y="637171"/>
                  <a:pt x="1591995" y="594383"/>
                </a:cubicBezTo>
                <a:cubicBezTo>
                  <a:pt x="1507349" y="551595"/>
                  <a:pt x="1414797" y="530201"/>
                  <a:pt x="1314338" y="530201"/>
                </a:cubicBezTo>
                <a:close/>
                <a:moveTo>
                  <a:pt x="1347824" y="0"/>
                </a:moveTo>
                <a:cubicBezTo>
                  <a:pt x="1528278" y="0"/>
                  <a:pt x="1698966" y="33952"/>
                  <a:pt x="1859886" y="101854"/>
                </a:cubicBezTo>
                <a:cubicBezTo>
                  <a:pt x="2020806" y="169757"/>
                  <a:pt x="2162193" y="277658"/>
                  <a:pt x="2284046" y="425556"/>
                </a:cubicBezTo>
                <a:cubicBezTo>
                  <a:pt x="2405899" y="573454"/>
                  <a:pt x="2502637" y="764605"/>
                  <a:pt x="2574261" y="999009"/>
                </a:cubicBezTo>
                <a:cubicBezTo>
                  <a:pt x="2645885" y="1233413"/>
                  <a:pt x="2681696" y="1517117"/>
                  <a:pt x="2681696" y="1850120"/>
                </a:cubicBezTo>
                <a:cubicBezTo>
                  <a:pt x="2681696" y="2250095"/>
                  <a:pt x="2638443" y="2594260"/>
                  <a:pt x="2551937" y="2882615"/>
                </a:cubicBezTo>
                <a:cubicBezTo>
                  <a:pt x="2465430" y="3170970"/>
                  <a:pt x="2346368" y="3408164"/>
                  <a:pt x="2194749" y="3594199"/>
                </a:cubicBezTo>
                <a:cubicBezTo>
                  <a:pt x="2043131" y="3780235"/>
                  <a:pt x="1865467" y="3917436"/>
                  <a:pt x="1661759" y="4005802"/>
                </a:cubicBezTo>
                <a:cubicBezTo>
                  <a:pt x="1458050" y="4094169"/>
                  <a:pt x="1238994" y="4138352"/>
                  <a:pt x="1004589" y="4138352"/>
                </a:cubicBezTo>
                <a:cubicBezTo>
                  <a:pt x="928315" y="4138352"/>
                  <a:pt x="851576" y="4133701"/>
                  <a:pt x="774371" y="4124400"/>
                </a:cubicBezTo>
                <a:cubicBezTo>
                  <a:pt x="697166" y="4115098"/>
                  <a:pt x="623682" y="4103006"/>
                  <a:pt x="553919" y="4088123"/>
                </a:cubicBezTo>
                <a:cubicBezTo>
                  <a:pt x="484156" y="4073240"/>
                  <a:pt x="420904" y="4056962"/>
                  <a:pt x="364163" y="4039289"/>
                </a:cubicBezTo>
                <a:cubicBezTo>
                  <a:pt x="307423" y="4021615"/>
                  <a:pt x="260449" y="4004407"/>
                  <a:pt x="223242" y="3987664"/>
                </a:cubicBezTo>
                <a:lnTo>
                  <a:pt x="223242" y="3404444"/>
                </a:lnTo>
                <a:cubicBezTo>
                  <a:pt x="262309" y="3428628"/>
                  <a:pt x="310678" y="3453278"/>
                  <a:pt x="368349" y="3478393"/>
                </a:cubicBezTo>
                <a:cubicBezTo>
                  <a:pt x="426020" y="3503507"/>
                  <a:pt x="488807" y="3525832"/>
                  <a:pt x="556710" y="3545365"/>
                </a:cubicBezTo>
                <a:cubicBezTo>
                  <a:pt x="624613" y="3564899"/>
                  <a:pt x="695306" y="3580712"/>
                  <a:pt x="768790" y="3592804"/>
                </a:cubicBezTo>
                <a:cubicBezTo>
                  <a:pt x="842274" y="3604897"/>
                  <a:pt x="913432" y="3610943"/>
                  <a:pt x="982265" y="3610943"/>
                </a:cubicBezTo>
                <a:cubicBezTo>
                  <a:pt x="1140395" y="3610943"/>
                  <a:pt x="1284107" y="3580247"/>
                  <a:pt x="1413402" y="3518855"/>
                </a:cubicBezTo>
                <a:cubicBezTo>
                  <a:pt x="1542696" y="3457464"/>
                  <a:pt x="1652922" y="3366306"/>
                  <a:pt x="1744079" y="3245384"/>
                </a:cubicBezTo>
                <a:cubicBezTo>
                  <a:pt x="1835236" y="3124461"/>
                  <a:pt x="1905465" y="2974237"/>
                  <a:pt x="1954764" y="2794713"/>
                </a:cubicBezTo>
                <a:cubicBezTo>
                  <a:pt x="2004063" y="2615189"/>
                  <a:pt x="2028713" y="2407295"/>
                  <a:pt x="2028713" y="2171030"/>
                </a:cubicBezTo>
                <a:lnTo>
                  <a:pt x="2017551" y="2171030"/>
                </a:lnTo>
                <a:cubicBezTo>
                  <a:pt x="1984064" y="2230562"/>
                  <a:pt x="1939881" y="2286838"/>
                  <a:pt x="1885001" y="2339857"/>
                </a:cubicBezTo>
                <a:cubicBezTo>
                  <a:pt x="1830120" y="2392877"/>
                  <a:pt x="1767334" y="2439386"/>
                  <a:pt x="1696640" y="2479384"/>
                </a:cubicBezTo>
                <a:cubicBezTo>
                  <a:pt x="1625947" y="2519381"/>
                  <a:pt x="1547347" y="2551472"/>
                  <a:pt x="1460841" y="2575657"/>
                </a:cubicBezTo>
                <a:cubicBezTo>
                  <a:pt x="1374334" y="2599841"/>
                  <a:pt x="1281782" y="2611934"/>
                  <a:pt x="1183183" y="2611934"/>
                </a:cubicBezTo>
                <a:cubicBezTo>
                  <a:pt x="1015752" y="2611934"/>
                  <a:pt x="859947" y="2582633"/>
                  <a:pt x="715770" y="2524032"/>
                </a:cubicBezTo>
                <a:cubicBezTo>
                  <a:pt x="571593" y="2465431"/>
                  <a:pt x="446484" y="2382180"/>
                  <a:pt x="340444" y="2274280"/>
                </a:cubicBezTo>
                <a:cubicBezTo>
                  <a:pt x="234404" y="2166380"/>
                  <a:pt x="151153" y="2035225"/>
                  <a:pt x="90692" y="1880816"/>
                </a:cubicBezTo>
                <a:cubicBezTo>
                  <a:pt x="30230" y="1726406"/>
                  <a:pt x="0" y="1554324"/>
                  <a:pt x="0" y="1364568"/>
                </a:cubicBezTo>
                <a:cubicBezTo>
                  <a:pt x="0" y="1156209"/>
                  <a:pt x="34416" y="967848"/>
                  <a:pt x="103249" y="799486"/>
                </a:cubicBezTo>
                <a:cubicBezTo>
                  <a:pt x="172082" y="631125"/>
                  <a:pt x="266960" y="487878"/>
                  <a:pt x="387883" y="369745"/>
                </a:cubicBezTo>
                <a:cubicBezTo>
                  <a:pt x="508806" y="251613"/>
                  <a:pt x="651123" y="160456"/>
                  <a:pt x="814834" y="96274"/>
                </a:cubicBezTo>
                <a:cubicBezTo>
                  <a:pt x="978545" y="32091"/>
                  <a:pt x="1156208" y="0"/>
                  <a:pt x="1347824" y="0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55442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10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0AD2FD-4D9C-462B-92B5-9CB32150D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C5A85-D796-46DF-B174-C5E7333C1C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431" y="2018771"/>
            <a:ext cx="5091069" cy="4336135"/>
          </a:xfrm>
          <a:custGeom>
            <a:avLst/>
            <a:gdLst/>
            <a:ahLst/>
            <a:cxnLst/>
            <a:rect l="l" t="t" r="r" b="b"/>
            <a:pathLst>
              <a:path w="4881786" h="4157886">
                <a:moveTo>
                  <a:pt x="3531171" y="538572"/>
                </a:moveTo>
                <a:cubicBezTo>
                  <a:pt x="3045619" y="538572"/>
                  <a:pt x="2802844" y="1073423"/>
                  <a:pt x="2802844" y="2143125"/>
                </a:cubicBezTo>
                <a:cubicBezTo>
                  <a:pt x="2802844" y="3143994"/>
                  <a:pt x="3040968" y="3644429"/>
                  <a:pt x="3517218" y="3644429"/>
                </a:cubicBezTo>
                <a:cubicBezTo>
                  <a:pt x="3986027" y="3644429"/>
                  <a:pt x="4220431" y="3135623"/>
                  <a:pt x="4220431" y="2118010"/>
                </a:cubicBezTo>
                <a:cubicBezTo>
                  <a:pt x="4220431" y="1065051"/>
                  <a:pt x="3990678" y="538572"/>
                  <a:pt x="3531171" y="538572"/>
                </a:cubicBezTo>
                <a:close/>
                <a:moveTo>
                  <a:pt x="3561867" y="22324"/>
                </a:moveTo>
                <a:cubicBezTo>
                  <a:pt x="4441813" y="22324"/>
                  <a:pt x="4881786" y="706004"/>
                  <a:pt x="4881786" y="2073362"/>
                </a:cubicBezTo>
                <a:cubicBezTo>
                  <a:pt x="4881786" y="2750530"/>
                  <a:pt x="4757608" y="3267242"/>
                  <a:pt x="4509251" y="3623500"/>
                </a:cubicBezTo>
                <a:cubicBezTo>
                  <a:pt x="4260894" y="3979757"/>
                  <a:pt x="3913473" y="4157886"/>
                  <a:pt x="3466989" y="4157886"/>
                </a:cubicBezTo>
                <a:cubicBezTo>
                  <a:pt x="3050270" y="4157886"/>
                  <a:pt x="2725174" y="3987664"/>
                  <a:pt x="2491699" y="3647219"/>
                </a:cubicBezTo>
                <a:cubicBezTo>
                  <a:pt x="2258225" y="3306775"/>
                  <a:pt x="2141488" y="2814712"/>
                  <a:pt x="2141488" y="2171030"/>
                </a:cubicBezTo>
                <a:cubicBezTo>
                  <a:pt x="2141488" y="1464097"/>
                  <a:pt x="2263341" y="929246"/>
                  <a:pt x="2507047" y="566477"/>
                </a:cubicBezTo>
                <a:cubicBezTo>
                  <a:pt x="2750753" y="203709"/>
                  <a:pt x="3102360" y="22324"/>
                  <a:pt x="3561867" y="22324"/>
                </a:cubicBezTo>
                <a:close/>
                <a:moveTo>
                  <a:pt x="1213880" y="0"/>
                </a:moveTo>
                <a:lnTo>
                  <a:pt x="1487352" y="0"/>
                </a:lnTo>
                <a:lnTo>
                  <a:pt x="1487352" y="4090913"/>
                </a:lnTo>
                <a:lnTo>
                  <a:pt x="839949" y="4090913"/>
                </a:lnTo>
                <a:lnTo>
                  <a:pt x="839949" y="792510"/>
                </a:lnTo>
                <a:cubicBezTo>
                  <a:pt x="722747" y="876226"/>
                  <a:pt x="596708" y="947384"/>
                  <a:pt x="461833" y="1005985"/>
                </a:cubicBezTo>
                <a:cubicBezTo>
                  <a:pt x="326957" y="1064586"/>
                  <a:pt x="173013" y="1116211"/>
                  <a:pt x="0" y="1160860"/>
                </a:cubicBezTo>
                <a:lnTo>
                  <a:pt x="0" y="608335"/>
                </a:lnTo>
                <a:cubicBezTo>
                  <a:pt x="107901" y="572988"/>
                  <a:pt x="212081" y="535781"/>
                  <a:pt x="312540" y="496714"/>
                </a:cubicBezTo>
                <a:cubicBezTo>
                  <a:pt x="412999" y="457647"/>
                  <a:pt x="512062" y="413928"/>
                  <a:pt x="609731" y="365559"/>
                </a:cubicBezTo>
                <a:cubicBezTo>
                  <a:pt x="707399" y="317190"/>
                  <a:pt x="805998" y="263240"/>
                  <a:pt x="905527" y="203709"/>
                </a:cubicBezTo>
                <a:cubicBezTo>
                  <a:pt x="1005055" y="144177"/>
                  <a:pt x="1107841" y="76275"/>
                  <a:pt x="1213880" y="0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57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11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FC267-8FF3-424D-8BF9-18AD2D9965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BA326-CF7C-463C-A924-7E624DC7D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173" y="2018771"/>
            <a:ext cx="3797327" cy="4267729"/>
          </a:xfrm>
          <a:custGeom>
            <a:avLst/>
            <a:gdLst/>
            <a:ahLst/>
            <a:cxnLst/>
            <a:rect l="l" t="t" r="r" b="b"/>
            <a:pathLst>
              <a:path w="3640000" h="4090913">
                <a:moveTo>
                  <a:pt x="3366529" y="0"/>
                </a:moveTo>
                <a:lnTo>
                  <a:pt x="3640000" y="0"/>
                </a:lnTo>
                <a:lnTo>
                  <a:pt x="3640000" y="4090913"/>
                </a:lnTo>
                <a:lnTo>
                  <a:pt x="2992598" y="4090913"/>
                </a:lnTo>
                <a:lnTo>
                  <a:pt x="2992598" y="792510"/>
                </a:lnTo>
                <a:cubicBezTo>
                  <a:pt x="2875396" y="876226"/>
                  <a:pt x="2749357" y="947384"/>
                  <a:pt x="2614482" y="1005985"/>
                </a:cubicBezTo>
                <a:cubicBezTo>
                  <a:pt x="2479606" y="1064586"/>
                  <a:pt x="2325662" y="1116211"/>
                  <a:pt x="2152649" y="1160859"/>
                </a:cubicBezTo>
                <a:lnTo>
                  <a:pt x="2152649" y="608335"/>
                </a:lnTo>
                <a:cubicBezTo>
                  <a:pt x="2260550" y="572989"/>
                  <a:pt x="2364730" y="535782"/>
                  <a:pt x="2465188" y="496714"/>
                </a:cubicBezTo>
                <a:cubicBezTo>
                  <a:pt x="2565647" y="457647"/>
                  <a:pt x="2664711" y="413928"/>
                  <a:pt x="2762380" y="365559"/>
                </a:cubicBezTo>
                <a:cubicBezTo>
                  <a:pt x="2860048" y="317190"/>
                  <a:pt x="2958647" y="263240"/>
                  <a:pt x="3058176" y="203709"/>
                </a:cubicBezTo>
                <a:cubicBezTo>
                  <a:pt x="3157704" y="144177"/>
                  <a:pt x="3260489" y="76275"/>
                  <a:pt x="3366529" y="0"/>
                </a:cubicBezTo>
                <a:close/>
                <a:moveTo>
                  <a:pt x="1213879" y="0"/>
                </a:moveTo>
                <a:lnTo>
                  <a:pt x="1487351" y="0"/>
                </a:lnTo>
                <a:lnTo>
                  <a:pt x="1487351" y="4090913"/>
                </a:lnTo>
                <a:lnTo>
                  <a:pt x="839948" y="4090913"/>
                </a:lnTo>
                <a:lnTo>
                  <a:pt x="839948" y="792510"/>
                </a:lnTo>
                <a:cubicBezTo>
                  <a:pt x="722746" y="876226"/>
                  <a:pt x="596707" y="947384"/>
                  <a:pt x="461832" y="1005985"/>
                </a:cubicBezTo>
                <a:cubicBezTo>
                  <a:pt x="326956" y="1064586"/>
                  <a:pt x="173012" y="1116211"/>
                  <a:pt x="0" y="1160859"/>
                </a:cubicBezTo>
                <a:lnTo>
                  <a:pt x="0" y="608335"/>
                </a:lnTo>
                <a:cubicBezTo>
                  <a:pt x="107900" y="572989"/>
                  <a:pt x="212080" y="535782"/>
                  <a:pt x="312539" y="496714"/>
                </a:cubicBezTo>
                <a:cubicBezTo>
                  <a:pt x="412997" y="457647"/>
                  <a:pt x="512061" y="413928"/>
                  <a:pt x="609730" y="365559"/>
                </a:cubicBezTo>
                <a:cubicBezTo>
                  <a:pt x="707398" y="317190"/>
                  <a:pt x="805997" y="263240"/>
                  <a:pt x="905526" y="203709"/>
                </a:cubicBezTo>
                <a:cubicBezTo>
                  <a:pt x="1005055" y="144177"/>
                  <a:pt x="1107839" y="76275"/>
                  <a:pt x="1213879" y="0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80014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efault section slide with large dark gray copy and secundary title on light background with natural shadows and a big number 12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FC267-8FF3-424D-8BF9-18AD2D9965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1AE8AB-741D-45C7-B3F2-2DA7C62AE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756" y="2019451"/>
            <a:ext cx="4904553" cy="4267049"/>
          </a:xfrm>
          <a:custGeom>
            <a:avLst/>
            <a:gdLst/>
            <a:ahLst/>
            <a:cxnLst/>
            <a:rect l="l" t="t" r="r" b="b"/>
            <a:pathLst>
              <a:path w="5885463" h="5120459">
                <a:moveTo>
                  <a:pt x="4313699" y="27942"/>
                </a:moveTo>
                <a:cubicBezTo>
                  <a:pt x="4539567" y="27942"/>
                  <a:pt x="4744479" y="57631"/>
                  <a:pt x="4928433" y="117009"/>
                </a:cubicBezTo>
                <a:cubicBezTo>
                  <a:pt x="5112389" y="176387"/>
                  <a:pt x="5269565" y="263707"/>
                  <a:pt x="5399963" y="378969"/>
                </a:cubicBezTo>
                <a:cubicBezTo>
                  <a:pt x="5530361" y="494232"/>
                  <a:pt x="5631071" y="638019"/>
                  <a:pt x="5702091" y="810332"/>
                </a:cubicBezTo>
                <a:cubicBezTo>
                  <a:pt x="5773111" y="982644"/>
                  <a:pt x="5808621" y="1180569"/>
                  <a:pt x="5808621" y="1404109"/>
                </a:cubicBezTo>
                <a:cubicBezTo>
                  <a:pt x="5808621" y="1606692"/>
                  <a:pt x="5783590" y="1788901"/>
                  <a:pt x="5733526" y="1950734"/>
                </a:cubicBezTo>
                <a:cubicBezTo>
                  <a:pt x="5683463" y="2112567"/>
                  <a:pt x="5612443" y="2263340"/>
                  <a:pt x="5520465" y="2403053"/>
                </a:cubicBezTo>
                <a:cubicBezTo>
                  <a:pt x="5428488" y="2542765"/>
                  <a:pt x="5317300" y="2675492"/>
                  <a:pt x="5186901" y="2801233"/>
                </a:cubicBezTo>
                <a:cubicBezTo>
                  <a:pt x="5056503" y="2926975"/>
                  <a:pt x="4910969" y="3056209"/>
                  <a:pt x="4750300" y="3188935"/>
                </a:cubicBezTo>
                <a:cubicBezTo>
                  <a:pt x="4615245" y="3298376"/>
                  <a:pt x="4480771" y="3404908"/>
                  <a:pt x="4346881" y="3508527"/>
                </a:cubicBezTo>
                <a:cubicBezTo>
                  <a:pt x="4212989" y="3612147"/>
                  <a:pt x="4092488" y="3713439"/>
                  <a:pt x="3985375" y="3812402"/>
                </a:cubicBezTo>
                <a:cubicBezTo>
                  <a:pt x="3878262" y="3911365"/>
                  <a:pt x="3791524" y="4010328"/>
                  <a:pt x="3725160" y="4109291"/>
                </a:cubicBezTo>
                <a:cubicBezTo>
                  <a:pt x="3658797" y="4208254"/>
                  <a:pt x="3625615" y="4307799"/>
                  <a:pt x="3625615" y="4407926"/>
                </a:cubicBezTo>
                <a:lnTo>
                  <a:pt x="3625615" y="4425390"/>
                </a:lnTo>
                <a:lnTo>
                  <a:pt x="5885463" y="4425390"/>
                </a:lnTo>
                <a:lnTo>
                  <a:pt x="5885463" y="5120459"/>
                </a:lnTo>
                <a:lnTo>
                  <a:pt x="2741935" y="5120459"/>
                </a:lnTo>
                <a:lnTo>
                  <a:pt x="2741935" y="4732757"/>
                </a:lnTo>
                <a:cubicBezTo>
                  <a:pt x="2741935" y="4574416"/>
                  <a:pt x="2764056" y="4425972"/>
                  <a:pt x="2808299" y="4287424"/>
                </a:cubicBezTo>
                <a:cubicBezTo>
                  <a:pt x="2852540" y="4148876"/>
                  <a:pt x="2911918" y="4018478"/>
                  <a:pt x="2986432" y="3896229"/>
                </a:cubicBezTo>
                <a:cubicBezTo>
                  <a:pt x="3060944" y="3773981"/>
                  <a:pt x="3148265" y="3658718"/>
                  <a:pt x="3248392" y="3550441"/>
                </a:cubicBezTo>
                <a:cubicBezTo>
                  <a:pt x="3348519" y="3442164"/>
                  <a:pt x="3455632" y="3337380"/>
                  <a:pt x="3569730" y="3236088"/>
                </a:cubicBezTo>
                <a:cubicBezTo>
                  <a:pt x="3683829" y="3134797"/>
                  <a:pt x="3800256" y="3036998"/>
                  <a:pt x="3919011" y="2942692"/>
                </a:cubicBezTo>
                <a:cubicBezTo>
                  <a:pt x="4037767" y="2848386"/>
                  <a:pt x="4154194" y="2753498"/>
                  <a:pt x="4268292" y="2658028"/>
                </a:cubicBezTo>
                <a:cubicBezTo>
                  <a:pt x="4375405" y="2567215"/>
                  <a:pt x="4473204" y="2478148"/>
                  <a:pt x="4561688" y="2390828"/>
                </a:cubicBezTo>
                <a:cubicBezTo>
                  <a:pt x="4650173" y="2303508"/>
                  <a:pt x="4725851" y="2213277"/>
                  <a:pt x="4788721" y="2120135"/>
                </a:cubicBezTo>
                <a:cubicBezTo>
                  <a:pt x="4851591" y="2026994"/>
                  <a:pt x="4900491" y="1928613"/>
                  <a:pt x="4935419" y="1824993"/>
                </a:cubicBezTo>
                <a:cubicBezTo>
                  <a:pt x="4970347" y="1721373"/>
                  <a:pt x="4987811" y="1609021"/>
                  <a:pt x="4987811" y="1487937"/>
                </a:cubicBezTo>
                <a:cubicBezTo>
                  <a:pt x="4987811" y="1355210"/>
                  <a:pt x="4967437" y="1239365"/>
                  <a:pt x="4926687" y="1140402"/>
                </a:cubicBezTo>
                <a:cubicBezTo>
                  <a:pt x="4885938" y="1041439"/>
                  <a:pt x="4828889" y="958776"/>
                  <a:pt x="4755539" y="892413"/>
                </a:cubicBezTo>
                <a:cubicBezTo>
                  <a:pt x="4682191" y="826049"/>
                  <a:pt x="4595453" y="775986"/>
                  <a:pt x="4495325" y="742222"/>
                </a:cubicBezTo>
                <a:cubicBezTo>
                  <a:pt x="4395197" y="708458"/>
                  <a:pt x="4285756" y="691576"/>
                  <a:pt x="4167001" y="691576"/>
                </a:cubicBezTo>
                <a:cubicBezTo>
                  <a:pt x="3962090" y="691576"/>
                  <a:pt x="3753685" y="739311"/>
                  <a:pt x="3541788" y="834781"/>
                </a:cubicBezTo>
                <a:cubicBezTo>
                  <a:pt x="3329891" y="930252"/>
                  <a:pt x="3126144" y="1073457"/>
                  <a:pt x="2930546" y="1264397"/>
                </a:cubicBezTo>
                <a:lnTo>
                  <a:pt x="2930546" y="485500"/>
                </a:lnTo>
                <a:cubicBezTo>
                  <a:pt x="3033002" y="408658"/>
                  <a:pt x="3136622" y="341713"/>
                  <a:pt x="3241406" y="284664"/>
                </a:cubicBezTo>
                <a:cubicBezTo>
                  <a:pt x="3346190" y="227614"/>
                  <a:pt x="3454467" y="179879"/>
                  <a:pt x="3566237" y="141459"/>
                </a:cubicBezTo>
                <a:cubicBezTo>
                  <a:pt x="3678007" y="103038"/>
                  <a:pt x="3795599" y="74513"/>
                  <a:pt x="3919011" y="55885"/>
                </a:cubicBezTo>
                <a:cubicBezTo>
                  <a:pt x="4042424" y="37256"/>
                  <a:pt x="4173986" y="27942"/>
                  <a:pt x="4313699" y="27942"/>
                </a:cubicBezTo>
                <a:close/>
                <a:moveTo>
                  <a:pt x="1519372" y="0"/>
                </a:moveTo>
                <a:lnTo>
                  <a:pt x="1861667" y="0"/>
                </a:lnTo>
                <a:lnTo>
                  <a:pt x="1861667" y="5120459"/>
                </a:lnTo>
                <a:lnTo>
                  <a:pt x="1051336" y="5120459"/>
                </a:lnTo>
                <a:lnTo>
                  <a:pt x="1051336" y="991958"/>
                </a:lnTo>
                <a:cubicBezTo>
                  <a:pt x="904637" y="1096742"/>
                  <a:pt x="746879" y="1185809"/>
                  <a:pt x="578060" y="1259158"/>
                </a:cubicBezTo>
                <a:cubicBezTo>
                  <a:pt x="409241" y="1332507"/>
                  <a:pt x="216554" y="1397124"/>
                  <a:pt x="0" y="1453009"/>
                </a:cubicBezTo>
                <a:lnTo>
                  <a:pt x="0" y="761432"/>
                </a:lnTo>
                <a:cubicBezTo>
                  <a:pt x="135055" y="717190"/>
                  <a:pt x="265453" y="670619"/>
                  <a:pt x="391195" y="621720"/>
                </a:cubicBezTo>
                <a:cubicBezTo>
                  <a:pt x="516936" y="572820"/>
                  <a:pt x="640930" y="518100"/>
                  <a:pt x="763179" y="457558"/>
                </a:cubicBezTo>
                <a:cubicBezTo>
                  <a:pt x="885427" y="397016"/>
                  <a:pt x="1008840" y="329488"/>
                  <a:pt x="1133417" y="254975"/>
                </a:cubicBezTo>
                <a:cubicBezTo>
                  <a:pt x="1257993" y="180461"/>
                  <a:pt x="1386646" y="95470"/>
                  <a:pt x="1519372" y="0"/>
                </a:cubicBezTo>
                <a:close/>
              </a:path>
            </a:pathLst>
          </a:custGeom>
          <a:effectLst>
            <a:outerShdw blurRad="101600" dist="38100" dir="5400000" algn="ctr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1175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E49AA-D5A4-4CBB-BC07-C32DB37E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338491"/>
            <a:ext cx="4252703" cy="4667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rgbClr val="0078D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0D88A-EC3D-4672-90EE-EC83E88A1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869" y="1109663"/>
            <a:ext cx="4252703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defRPr sz="20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/>
            </a:lvl2pPr>
            <a:lvl3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3pPr>
            <a:lvl4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4pPr>
            <a:lvl5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97837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alternative section slide with Bloom background and acry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5C404A9F-E03A-4552-AD3C-881869655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7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B9AC82-9AED-47BF-9899-3F964290E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6095999" cy="6857999"/>
          </a:xfrm>
          <a:prstGeom prst="rect">
            <a:avLst/>
          </a:prstGeom>
          <a:effectLst>
            <a:outerShdw blurRad="101600" dist="101600" dir="5400000" algn="ctr" rotWithShape="0">
              <a:prstClr val="black">
                <a:alpha val="14000"/>
              </a:prstClr>
            </a:outerShdw>
          </a:effectLst>
        </p:spPr>
      </p:pic>
      <p:pic>
        <p:nvPicPr>
          <p:cNvPr id="14" name="Picture 13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606B6732-6431-4EE9-A403-0F397E9B4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5999" cy="6857998"/>
          </a:xfrm>
          <a:prstGeom prst="rect">
            <a:avLst/>
          </a:prstGeom>
        </p:spPr>
      </p:pic>
      <p:sp>
        <p:nvSpPr>
          <p:cNvPr id="6" name="Secondary title">
            <a:extLst>
              <a:ext uri="{FF2B5EF4-FFF2-40B4-BE49-F238E27FC236}">
                <a16:creationId xmlns:a16="http://schemas.microsoft.com/office/drawing/2014/main" id="{F9F81B6F-89FB-4763-9491-8FAC8DAAE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FB274425-8789-4740-9A29-B9FF39A61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2" y="3785405"/>
            <a:ext cx="5062097" cy="261610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11854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alternative section slide with dark gray type on an image placeholder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 descr="Placeholder area to insert an image">
            <a:extLst>
              <a:ext uri="{FF2B5EF4-FFF2-40B4-BE49-F238E27FC236}">
                <a16:creationId xmlns:a16="http://schemas.microsoft.com/office/drawing/2014/main" id="{F0C0CEBC-EB2D-429A-BBA3-FF8E185156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" y="0"/>
            <a:ext cx="12191999" cy="68580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Secondary title">
            <a:extLst>
              <a:ext uri="{FF2B5EF4-FFF2-40B4-BE49-F238E27FC236}">
                <a16:creationId xmlns:a16="http://schemas.microsoft.com/office/drawing/2014/main" id="{F9F81B6F-89FB-4763-9491-8FAC8DAAE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FB274425-8789-4740-9A29-B9FF39A61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65571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 and 4 columns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688FE3B8-F861-974A-9610-C8DFD006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  <a:latin typeface="+mj-lt"/>
                <a:cs typeface="Segoe UI Variable Text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F51B74CE-EC41-47ED-9C52-573BA95C63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  <a:latin typeface="+mn-lt"/>
                <a:cs typeface="Segoe UI Variable Text" pitchFamily="2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7" name="Body copy column 1">
            <a:extLst>
              <a:ext uri="{FF2B5EF4-FFF2-40B4-BE49-F238E27FC236}">
                <a16:creationId xmlns:a16="http://schemas.microsoft.com/office/drawing/2014/main" id="{ECB979A3-23F6-484E-9177-1B74E422A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  <a:latin typeface="+mn-lt"/>
                <a:cs typeface="Segoe UI Variable Text" pitchFamily="2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0" name="Body copy column 2">
            <a:extLst>
              <a:ext uri="{FF2B5EF4-FFF2-40B4-BE49-F238E27FC236}">
                <a16:creationId xmlns:a16="http://schemas.microsoft.com/office/drawing/2014/main" id="{8A656342-52AB-4E79-B1EB-B95510393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  <a:latin typeface="+mn-lt"/>
                <a:cs typeface="Segoe UI Variable Text" pitchFamily="2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1" name="Body copy column 3">
            <a:extLst>
              <a:ext uri="{FF2B5EF4-FFF2-40B4-BE49-F238E27FC236}">
                <a16:creationId xmlns:a16="http://schemas.microsoft.com/office/drawing/2014/main" id="{E286D177-D5C8-4A66-B90E-67252A411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7592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  <a:latin typeface="+mn-lt"/>
                <a:cs typeface="Segoe UI Variable Text" pitchFamily="2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2" name="Body copy column 4">
            <a:extLst>
              <a:ext uri="{FF2B5EF4-FFF2-40B4-BE49-F238E27FC236}">
                <a16:creationId xmlns:a16="http://schemas.microsoft.com/office/drawing/2014/main" id="{8CC5693B-613F-4F81-87CA-5F4DF4381B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74667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  <a:latin typeface="+mn-lt"/>
                <a:cs typeface="Segoe UI Variable Text" pitchFamily="2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8" name="Footer note">
            <a:extLst>
              <a:ext uri="{FF2B5EF4-FFF2-40B4-BE49-F238E27FC236}">
                <a16:creationId xmlns:a16="http://schemas.microsoft.com/office/drawing/2014/main" id="{881B282D-3420-4D37-94DA-1E591701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D4C1D52D-469D-4849-AB3B-5D80DEAAA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456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, 4 columns and a wide full-bleed image at the bottom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Placeholder area to insert an image">
            <a:extLst>
              <a:ext uri="{FF2B5EF4-FFF2-40B4-BE49-F238E27FC236}">
                <a16:creationId xmlns:a16="http://schemas.microsoft.com/office/drawing/2014/main" id="{3DEB59F0-0914-4495-B76F-30EF719AB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3429000"/>
            <a:ext cx="12192000" cy="34290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5A261848-C0F2-4BE9-9D95-DE49D36D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B0B25B7-DC54-4DC8-AF2D-2459A40F80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7" name="Body copy column 1">
            <a:extLst>
              <a:ext uri="{FF2B5EF4-FFF2-40B4-BE49-F238E27FC236}">
                <a16:creationId xmlns:a16="http://schemas.microsoft.com/office/drawing/2014/main" id="{8F45A7C0-8ED1-4140-97B8-08F657F313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8" name="Body copy column 2">
            <a:extLst>
              <a:ext uri="{FF2B5EF4-FFF2-40B4-BE49-F238E27FC236}">
                <a16:creationId xmlns:a16="http://schemas.microsoft.com/office/drawing/2014/main" id="{777D8F0E-1486-4DBF-9579-9D84F2AAF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9" name="Body copy column 3">
            <a:extLst>
              <a:ext uri="{FF2B5EF4-FFF2-40B4-BE49-F238E27FC236}">
                <a16:creationId xmlns:a16="http://schemas.microsoft.com/office/drawing/2014/main" id="{500A52DF-4EF7-44F6-89AA-995B87B1B4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7592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0" name="Body copy column 4">
            <a:extLst>
              <a:ext uri="{FF2B5EF4-FFF2-40B4-BE49-F238E27FC236}">
                <a16:creationId xmlns:a16="http://schemas.microsoft.com/office/drawing/2014/main" id="{6141702D-326F-4051-8778-590854CB8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74667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1" name="Footer note">
            <a:extLst>
              <a:ext uri="{FF2B5EF4-FFF2-40B4-BE49-F238E27FC236}">
                <a16:creationId xmlns:a16="http://schemas.microsoft.com/office/drawing/2014/main" id="{EA0EC16F-CC5D-4351-B065-F7F1C39F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71729AF-BDF6-48D4-8C92-CEC65ECC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7228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, 4 columns and a wide boxed image at the bottom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Placeholder area to insert an image">
            <a:extLst>
              <a:ext uri="{FF2B5EF4-FFF2-40B4-BE49-F238E27FC236}">
                <a16:creationId xmlns:a16="http://schemas.microsoft.com/office/drawing/2014/main" id="{3DEB59F0-0914-4495-B76F-30EF719AB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82612" y="3429000"/>
            <a:ext cx="11046913" cy="28575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7B64E305-B717-4126-AACC-0438819B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42ABFE45-9952-47D2-BC94-E2986F6B45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7" name="Body copy column 1">
            <a:extLst>
              <a:ext uri="{FF2B5EF4-FFF2-40B4-BE49-F238E27FC236}">
                <a16:creationId xmlns:a16="http://schemas.microsoft.com/office/drawing/2014/main" id="{F18228F2-E33F-457D-94B6-696487BD3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8" name="Body copy column 2">
            <a:extLst>
              <a:ext uri="{FF2B5EF4-FFF2-40B4-BE49-F238E27FC236}">
                <a16:creationId xmlns:a16="http://schemas.microsoft.com/office/drawing/2014/main" id="{A2CACDC6-4DE6-42CD-859A-E1E9F55394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9" name="Body copy column 3">
            <a:extLst>
              <a:ext uri="{FF2B5EF4-FFF2-40B4-BE49-F238E27FC236}">
                <a16:creationId xmlns:a16="http://schemas.microsoft.com/office/drawing/2014/main" id="{A2B04185-7035-4FCC-8978-96851B556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7592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0" name="Body copy column 4">
            <a:extLst>
              <a:ext uri="{FF2B5EF4-FFF2-40B4-BE49-F238E27FC236}">
                <a16:creationId xmlns:a16="http://schemas.microsoft.com/office/drawing/2014/main" id="{DE9AEB7B-E222-4EE1-862B-1C161DFC4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74667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1" name="Footer note">
            <a:extLst>
              <a:ext uri="{FF2B5EF4-FFF2-40B4-BE49-F238E27FC236}">
                <a16:creationId xmlns:a16="http://schemas.microsoft.com/office/drawing/2014/main" id="{3DD5E537-E81A-42A8-957F-553BFBD99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10AF1493-95B0-4B97-BA32-F0392300E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1184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 and 4 columns - extreme right column is a full-bleed image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Placeholder area to insert an image">
            <a:extLst>
              <a:ext uri="{FF2B5EF4-FFF2-40B4-BE49-F238E27FC236}">
                <a16:creationId xmlns:a16="http://schemas.microsoft.com/office/drawing/2014/main" id="{A5118AB4-8286-488D-BF9D-2075D37CB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974667" y="0"/>
            <a:ext cx="3217333" cy="6858000"/>
          </a:xfrm>
          <a:prstGeom prst="rect">
            <a:avLst/>
          </a:prstGeom>
          <a:noFill/>
        </p:spPr>
        <p:txBody>
          <a:bodyPr lIns="0" tIns="201168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607E4E8F-946E-46BF-B382-965D79A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0BEC97B-A32E-4A70-8276-083F61DB3D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6" name="Body copy column 1">
            <a:extLst>
              <a:ext uri="{FF2B5EF4-FFF2-40B4-BE49-F238E27FC236}">
                <a16:creationId xmlns:a16="http://schemas.microsoft.com/office/drawing/2014/main" id="{3E5A2A4A-6136-4E69-8586-D103A05164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7" name="Body copy column 2">
            <a:extLst>
              <a:ext uri="{FF2B5EF4-FFF2-40B4-BE49-F238E27FC236}">
                <a16:creationId xmlns:a16="http://schemas.microsoft.com/office/drawing/2014/main" id="{A251C671-EF66-40F7-980D-8FD09DBA8C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8" name="Body copy column 3">
            <a:extLst>
              <a:ext uri="{FF2B5EF4-FFF2-40B4-BE49-F238E27FC236}">
                <a16:creationId xmlns:a16="http://schemas.microsoft.com/office/drawing/2014/main" id="{FB04C3BD-4AAB-4B7C-BF79-24FE71B539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7592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0" name="Footer note">
            <a:extLst>
              <a:ext uri="{FF2B5EF4-FFF2-40B4-BE49-F238E27FC236}">
                <a16:creationId xmlns:a16="http://schemas.microsoft.com/office/drawing/2014/main" id="{BBDADB5E-1796-4E92-9407-2B15CD1CE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76A9004-54E1-4FA1-A338-40324756E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9726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 and 4 columns - extreme right column is a boxed image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Placeholder area to insert an image">
            <a:extLst>
              <a:ext uri="{FF2B5EF4-FFF2-40B4-BE49-F238E27FC236}">
                <a16:creationId xmlns:a16="http://schemas.microsoft.com/office/drawing/2014/main" id="{A5118AB4-8286-488D-BF9D-2075D37CB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974667" y="1524000"/>
            <a:ext cx="2653453" cy="4762500"/>
          </a:xfrm>
          <a:prstGeom prst="rect">
            <a:avLst/>
          </a:prstGeom>
          <a:noFill/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01E7059A-46D0-4B2C-A81E-DFFF0E7A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8A4FA1C-6259-427B-BAE8-6C6277732E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6" name="Body copy column 1">
            <a:extLst>
              <a:ext uri="{FF2B5EF4-FFF2-40B4-BE49-F238E27FC236}">
                <a16:creationId xmlns:a16="http://schemas.microsoft.com/office/drawing/2014/main" id="{2FD6ED03-98DB-40B7-A10F-8A58D81DA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7" name="Body copy column 2">
            <a:extLst>
              <a:ext uri="{FF2B5EF4-FFF2-40B4-BE49-F238E27FC236}">
                <a16:creationId xmlns:a16="http://schemas.microsoft.com/office/drawing/2014/main" id="{4704CD88-2694-4665-8CE6-86C8821DC8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8" name="Body copy column 3">
            <a:extLst>
              <a:ext uri="{FF2B5EF4-FFF2-40B4-BE49-F238E27FC236}">
                <a16:creationId xmlns:a16="http://schemas.microsoft.com/office/drawing/2014/main" id="{2F22FD6E-6AA3-4A00-890B-A5918BBA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7592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0" name="Footer note">
            <a:extLst>
              <a:ext uri="{FF2B5EF4-FFF2-40B4-BE49-F238E27FC236}">
                <a16:creationId xmlns:a16="http://schemas.microsoft.com/office/drawing/2014/main" id="{E2EECB39-414E-4E4F-9141-FE40435E2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5248761-4293-4133-8F62-B14204A16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444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 and 4 columns - two right columns are a full-cleed image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Placeholder area to insert an image">
            <a:extLst>
              <a:ext uri="{FF2B5EF4-FFF2-40B4-BE49-F238E27FC236}">
                <a16:creationId xmlns:a16="http://schemas.microsoft.com/office/drawing/2014/main" id="{ABA82B6E-D6EB-4BFE-A6F9-E527ED092E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67592" y="0"/>
            <a:ext cx="6024408" cy="6858000"/>
          </a:xfrm>
          <a:prstGeom prst="rect">
            <a:avLst/>
          </a:prstGeom>
          <a:noFill/>
        </p:spPr>
        <p:txBody>
          <a:bodyPr lIns="0" tIns="201168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E29A34A2-B446-4565-AC20-FB63581B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Body copy column 1">
            <a:extLst>
              <a:ext uri="{FF2B5EF4-FFF2-40B4-BE49-F238E27FC236}">
                <a16:creationId xmlns:a16="http://schemas.microsoft.com/office/drawing/2014/main" id="{9C68EE45-F43A-4716-8F5A-626E6D9F7E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5" name="Body copy column 2">
            <a:extLst>
              <a:ext uri="{FF2B5EF4-FFF2-40B4-BE49-F238E27FC236}">
                <a16:creationId xmlns:a16="http://schemas.microsoft.com/office/drawing/2014/main" id="{429C6478-284A-45F5-84AC-393B2ADC3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8" name="Footer note">
            <a:extLst>
              <a:ext uri="{FF2B5EF4-FFF2-40B4-BE49-F238E27FC236}">
                <a16:creationId xmlns:a16="http://schemas.microsoft.com/office/drawing/2014/main" id="{A359DA53-D2FC-447C-B130-3CB662D70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DF5D81E-A718-4531-B21B-32AFAD9E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371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 and 4 columns - two right columns are a boxed image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Placeholder area to insert an image">
            <a:extLst>
              <a:ext uri="{FF2B5EF4-FFF2-40B4-BE49-F238E27FC236}">
                <a16:creationId xmlns:a16="http://schemas.microsoft.com/office/drawing/2014/main" id="{ABA82B6E-D6EB-4BFE-A6F9-E527ED092E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67592" y="1524000"/>
            <a:ext cx="5460528" cy="4762500"/>
          </a:xfrm>
          <a:prstGeom prst="rect">
            <a:avLst/>
          </a:prstGeom>
          <a:noFill/>
        </p:spPr>
        <p:txBody>
          <a:bodyPr lIns="0" tIns="201168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B55842F4-AAF1-47C3-8344-A42C5B22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F2E76D8-B553-4BE7-B8C8-33DC8AFD4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5" name="Body copy column 1">
            <a:extLst>
              <a:ext uri="{FF2B5EF4-FFF2-40B4-BE49-F238E27FC236}">
                <a16:creationId xmlns:a16="http://schemas.microsoft.com/office/drawing/2014/main" id="{60D39ECC-658A-4391-853D-578AD1D860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6" name="Body copy column 2">
            <a:extLst>
              <a:ext uri="{FF2B5EF4-FFF2-40B4-BE49-F238E27FC236}">
                <a16:creationId xmlns:a16="http://schemas.microsoft.com/office/drawing/2014/main" id="{71815025-2FDA-4FE6-8AA1-E001963F3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9" name="Footer note">
            <a:extLst>
              <a:ext uri="{FF2B5EF4-FFF2-40B4-BE49-F238E27FC236}">
                <a16:creationId xmlns:a16="http://schemas.microsoft.com/office/drawing/2014/main" id="{A59F45B1-4B18-4F27-8B23-840CE7CB7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84BCA99A-CED5-469A-8649-7EAF7AE97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9882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 and 4 columns - three right columns are a full-bleed  image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" descr="Placeholder area to insert an image">
            <a:extLst>
              <a:ext uri="{FF2B5EF4-FFF2-40B4-BE49-F238E27FC236}">
                <a16:creationId xmlns:a16="http://schemas.microsoft.com/office/drawing/2014/main" id="{CC598F34-3B3C-41DB-A5A0-7A9EFB837B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65736" y="0"/>
            <a:ext cx="8826264" cy="6858000"/>
          </a:xfrm>
          <a:prstGeom prst="rect">
            <a:avLst/>
          </a:prstGeom>
          <a:noFill/>
        </p:spPr>
        <p:txBody>
          <a:bodyPr lIns="0" tIns="201168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7C6D8D3-B9A9-40C1-915F-E3E5C047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Body copy column 1">
            <a:extLst>
              <a:ext uri="{FF2B5EF4-FFF2-40B4-BE49-F238E27FC236}">
                <a16:creationId xmlns:a16="http://schemas.microsoft.com/office/drawing/2014/main" id="{388B7EDF-2724-4559-9C01-DAC85FAF4E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7" name="Footer note">
            <a:extLst>
              <a:ext uri="{FF2B5EF4-FFF2-40B4-BE49-F238E27FC236}">
                <a16:creationId xmlns:a16="http://schemas.microsoft.com/office/drawing/2014/main" id="{6037ED59-5FF9-4837-874C-CB65E2BD6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2365896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3E00A8A8-9EAB-4B22-9D74-994745A9D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593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E49AA-D5A4-4CBB-BC07-C32DB37E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338491"/>
            <a:ext cx="4252703" cy="4667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rgbClr val="0078D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6A11BEF-A966-4091-8650-FEAE1EDAB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4001" y="1109663"/>
            <a:ext cx="4251960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defRPr sz="20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/>
            </a:lvl2pPr>
            <a:lvl3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3pPr>
            <a:lvl4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4pPr>
            <a:lvl5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44000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 and 4 columns - three right columns are a boxed image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" descr="Placeholder area to insert an image">
            <a:extLst>
              <a:ext uri="{FF2B5EF4-FFF2-40B4-BE49-F238E27FC236}">
                <a16:creationId xmlns:a16="http://schemas.microsoft.com/office/drawing/2014/main" id="{CC598F34-3B3C-41DB-A5A0-7A9EFB837B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65736" y="1524000"/>
            <a:ext cx="8262384" cy="4762500"/>
          </a:xfrm>
          <a:prstGeom prst="rect">
            <a:avLst/>
          </a:prstGeom>
          <a:noFill/>
        </p:spPr>
        <p:txBody>
          <a:bodyPr lIns="0" tIns="201168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27F613E-EDE3-418D-B56F-F4736262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36D68FD-3E39-45B9-9732-14B6E7F68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4" name="Body copy column 1">
            <a:extLst>
              <a:ext uri="{FF2B5EF4-FFF2-40B4-BE49-F238E27FC236}">
                <a16:creationId xmlns:a16="http://schemas.microsoft.com/office/drawing/2014/main" id="{EF739C6D-2866-4A83-A208-853B9CAB4C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8" name="Footer note">
            <a:extLst>
              <a:ext uri="{FF2B5EF4-FFF2-40B4-BE49-F238E27FC236}">
                <a16:creationId xmlns:a16="http://schemas.microsoft.com/office/drawing/2014/main" id="{A9CFF633-A299-427C-96EF-D51C52A11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2DBC777-5EA2-44C1-8230-1B89E845C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03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 and 3 columns - large middle column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copy column 1">
            <a:extLst>
              <a:ext uri="{FF2B5EF4-FFF2-40B4-BE49-F238E27FC236}">
                <a16:creationId xmlns:a16="http://schemas.microsoft.com/office/drawing/2014/main" id="{ECB979A3-23F6-484E-9177-1B74E422A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0" name="Body copy column 2">
            <a:extLst>
              <a:ext uri="{FF2B5EF4-FFF2-40B4-BE49-F238E27FC236}">
                <a16:creationId xmlns:a16="http://schemas.microsoft.com/office/drawing/2014/main" id="{8A656342-52AB-4E79-B1EB-B95510393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545811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2" name="Body copy column 3">
            <a:extLst>
              <a:ext uri="{FF2B5EF4-FFF2-40B4-BE49-F238E27FC236}">
                <a16:creationId xmlns:a16="http://schemas.microsoft.com/office/drawing/2014/main" id="{8CC5693B-613F-4F81-87CA-5F4DF4381B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74667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928C53A-212F-4BF2-8E04-7D5F8F8E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267B8FD-FDCC-4094-8702-5495E0AD2B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9" name="Footer note">
            <a:extLst>
              <a:ext uri="{FF2B5EF4-FFF2-40B4-BE49-F238E27FC236}">
                <a16:creationId xmlns:a16="http://schemas.microsoft.com/office/drawing/2014/main" id="{A7F37AE5-EAA5-4488-A31B-115E2206C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3360E58D-6A66-4FE9-97F6-B09A66A6E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5089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 and 3 columns - large middle column and extreme right column is a full-bleed image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copy column 1">
            <a:extLst>
              <a:ext uri="{FF2B5EF4-FFF2-40B4-BE49-F238E27FC236}">
                <a16:creationId xmlns:a16="http://schemas.microsoft.com/office/drawing/2014/main" id="{ECB979A3-23F6-484E-9177-1B74E422A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0" name="Body copy large column 2">
            <a:extLst>
              <a:ext uri="{FF2B5EF4-FFF2-40B4-BE49-F238E27FC236}">
                <a16:creationId xmlns:a16="http://schemas.microsoft.com/office/drawing/2014/main" id="{8A656342-52AB-4E79-B1EB-B95510393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545811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3" name="Picture placeholder" descr="Placeholder area to insert an image">
            <a:extLst>
              <a:ext uri="{FF2B5EF4-FFF2-40B4-BE49-F238E27FC236}">
                <a16:creationId xmlns:a16="http://schemas.microsoft.com/office/drawing/2014/main" id="{CC598F34-3B3C-41DB-A5A0-7A9EFB837B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974667" y="0"/>
            <a:ext cx="3217333" cy="6858000"/>
          </a:xfrm>
          <a:prstGeom prst="rect">
            <a:avLst/>
          </a:prstGeom>
          <a:noFill/>
        </p:spPr>
        <p:txBody>
          <a:bodyPr lIns="0" tIns="201168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9627DE8C-9633-425D-9210-61740416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F3C6028E-AC15-4055-88DE-9CB087950D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9" name="Footer note">
            <a:extLst>
              <a:ext uri="{FF2B5EF4-FFF2-40B4-BE49-F238E27FC236}">
                <a16:creationId xmlns:a16="http://schemas.microsoft.com/office/drawing/2014/main" id="{F4892DA5-09EB-424C-BC00-86F179C31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02DF24AD-AC60-44CC-B80C-59AE92154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323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subtitle and 3 columns - large middle column and extreme right column is a boxed image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copy column 1">
            <a:extLst>
              <a:ext uri="{FF2B5EF4-FFF2-40B4-BE49-F238E27FC236}">
                <a16:creationId xmlns:a16="http://schemas.microsoft.com/office/drawing/2014/main" id="{ECB979A3-23F6-484E-9177-1B74E422A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0" name="Body copy large column 2">
            <a:extLst>
              <a:ext uri="{FF2B5EF4-FFF2-40B4-BE49-F238E27FC236}">
                <a16:creationId xmlns:a16="http://schemas.microsoft.com/office/drawing/2014/main" id="{8A656342-52AB-4E79-B1EB-B95510393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545811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3" name="Picture placeholder" descr="Placeholder area to insert an image">
            <a:extLst>
              <a:ext uri="{FF2B5EF4-FFF2-40B4-BE49-F238E27FC236}">
                <a16:creationId xmlns:a16="http://schemas.microsoft.com/office/drawing/2014/main" id="{CC598F34-3B3C-41DB-A5A0-7A9EFB837B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974667" y="1524000"/>
            <a:ext cx="2653453" cy="4762500"/>
          </a:xfrm>
          <a:prstGeom prst="rect">
            <a:avLst/>
          </a:prstGeom>
          <a:noFill/>
        </p:spPr>
        <p:txBody>
          <a:bodyPr lIns="0" tIns="201168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06C0EBC9-970A-4C57-9C94-B3BD3452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74B854C0-7201-4A33-A589-9E3F99D699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9" name="Footer note">
            <a:extLst>
              <a:ext uri="{FF2B5EF4-FFF2-40B4-BE49-F238E27FC236}">
                <a16:creationId xmlns:a16="http://schemas.microsoft.com/office/drawing/2014/main" id="{7431D529-F716-4CCE-B442-096566D0E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26C894B-EF40-4A76-8580-646FFB764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55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one column on the left and 6 images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copy">
            <a:extLst>
              <a:ext uri="{FF2B5EF4-FFF2-40B4-BE49-F238E27FC236}">
                <a16:creationId xmlns:a16="http://schemas.microsoft.com/office/drawing/2014/main" id="{ECB979A3-23F6-484E-9177-1B74E422A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3848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3" name="Picture placeholder 1" descr="Placeholder area to insert an image">
            <a:extLst>
              <a:ext uri="{FF2B5EF4-FFF2-40B4-BE49-F238E27FC236}">
                <a16:creationId xmlns:a16="http://schemas.microsoft.com/office/drawing/2014/main" id="{8E719461-6EE1-4266-AF0D-BE3EA6380B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72116" y="1524001"/>
            <a:ext cx="2639535" cy="1730744"/>
          </a:xfrm>
          <a:prstGeom prst="rect">
            <a:avLst/>
          </a:prstGeom>
          <a:noFill/>
        </p:spPr>
        <p:txBody>
          <a:bodyPr lIns="0" tIns="1371600" r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5" name="Picture placeholder 2" descr="Placeholder area to insert an image">
            <a:extLst>
              <a:ext uri="{FF2B5EF4-FFF2-40B4-BE49-F238E27FC236}">
                <a16:creationId xmlns:a16="http://schemas.microsoft.com/office/drawing/2014/main" id="{1BF09362-0A74-4A49-A57C-169B9DA43F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80351" y="1524001"/>
            <a:ext cx="2654859" cy="1730744"/>
          </a:xfrm>
          <a:prstGeom prst="rect">
            <a:avLst/>
          </a:prstGeom>
          <a:noFill/>
        </p:spPr>
        <p:txBody>
          <a:bodyPr lIns="0" tIns="1371600" r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7" name="Picture placeholder 3" descr="Placeholder area to insert an image">
            <a:extLst>
              <a:ext uri="{FF2B5EF4-FFF2-40B4-BE49-F238E27FC236}">
                <a16:creationId xmlns:a16="http://schemas.microsoft.com/office/drawing/2014/main" id="{873F80E7-64FA-4DE6-B673-55EE02B8C6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988588" y="1524001"/>
            <a:ext cx="2639533" cy="1730744"/>
          </a:xfrm>
          <a:prstGeom prst="rect">
            <a:avLst/>
          </a:prstGeom>
          <a:noFill/>
        </p:spPr>
        <p:txBody>
          <a:bodyPr lIns="0" tIns="1371600" r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4" name="Picture placeholder 4" descr="Placeholder area to insert an image">
            <a:extLst>
              <a:ext uri="{FF2B5EF4-FFF2-40B4-BE49-F238E27FC236}">
                <a16:creationId xmlns:a16="http://schemas.microsoft.com/office/drawing/2014/main" id="{A38DE751-2848-4514-8027-C15C0714C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72116" y="3436147"/>
            <a:ext cx="2639535" cy="1730744"/>
          </a:xfrm>
          <a:prstGeom prst="rect">
            <a:avLst/>
          </a:prstGeom>
          <a:noFill/>
        </p:spPr>
        <p:txBody>
          <a:bodyPr lIns="0" tIns="1371600" r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6" name="Picture placeholder 5" descr="Placeholder area to insert an image">
            <a:extLst>
              <a:ext uri="{FF2B5EF4-FFF2-40B4-BE49-F238E27FC236}">
                <a16:creationId xmlns:a16="http://schemas.microsoft.com/office/drawing/2014/main" id="{E67D1742-8C50-490E-8F13-2F525208B3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80351" y="3436147"/>
            <a:ext cx="2654859" cy="1730744"/>
          </a:xfrm>
          <a:prstGeom prst="rect">
            <a:avLst/>
          </a:prstGeom>
          <a:noFill/>
        </p:spPr>
        <p:txBody>
          <a:bodyPr lIns="0" tIns="1371600" r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8" name="Picture placeholder 6" descr="Placeholder area to insert an image">
            <a:extLst>
              <a:ext uri="{FF2B5EF4-FFF2-40B4-BE49-F238E27FC236}">
                <a16:creationId xmlns:a16="http://schemas.microsoft.com/office/drawing/2014/main" id="{E26879BB-9317-4DAC-9B6A-57EA457831A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988588" y="3436147"/>
            <a:ext cx="2639533" cy="1730744"/>
          </a:xfrm>
          <a:prstGeom prst="rect">
            <a:avLst/>
          </a:prstGeom>
          <a:noFill/>
        </p:spPr>
        <p:txBody>
          <a:bodyPr lIns="0" tIns="1371600" r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475C5375-4768-4828-AACA-BE19E97C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EA7C80B-A9FC-4C1B-B363-E28C7DAC12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3" name="Footer note">
            <a:extLst>
              <a:ext uri="{FF2B5EF4-FFF2-40B4-BE49-F238E27FC236}">
                <a16:creationId xmlns:a16="http://schemas.microsoft.com/office/drawing/2014/main" id="{F9CF6A79-F738-4218-9430-E2067F906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7ABF4E74-8F50-413F-B090-DCA52094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6608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one column on the left, 9 small images in the center, one column-image on the far right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copy left column">
            <a:extLst>
              <a:ext uri="{FF2B5EF4-FFF2-40B4-BE49-F238E27FC236}">
                <a16:creationId xmlns:a16="http://schemas.microsoft.com/office/drawing/2014/main" id="{ECB979A3-23F6-484E-9177-1B74E422A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48006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4" name="Subtitle for 9-pictures grid">
            <a:extLst>
              <a:ext uri="{FF2B5EF4-FFF2-40B4-BE49-F238E27FC236}">
                <a16:creationId xmlns:a16="http://schemas.microsoft.com/office/drawing/2014/main" id="{E404E59D-F9EC-4DAD-9BE3-256CCD77E5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2115" y="1481873"/>
            <a:ext cx="5451739" cy="401444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  <a:latin typeface="+mj-lt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3" name="Picture placeholder 1" descr="Placeholder area to insert an image">
            <a:extLst>
              <a:ext uri="{FF2B5EF4-FFF2-40B4-BE49-F238E27FC236}">
                <a16:creationId xmlns:a16="http://schemas.microsoft.com/office/drawing/2014/main" id="{8E719461-6EE1-4266-AF0D-BE3EA6380B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77174" y="2018771"/>
            <a:ext cx="1698084" cy="933979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Insert an image</a:t>
            </a:r>
          </a:p>
          <a:p>
            <a:endParaRPr lang="en-US"/>
          </a:p>
        </p:txBody>
      </p:sp>
      <p:sp>
        <p:nvSpPr>
          <p:cNvPr id="26" name="Body copy for picture 1">
            <a:extLst>
              <a:ext uri="{FF2B5EF4-FFF2-40B4-BE49-F238E27FC236}">
                <a16:creationId xmlns:a16="http://schemas.microsoft.com/office/drawing/2014/main" id="{A0A8C537-CDEF-4C98-9AEA-DE0F7CF89D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83472" y="3004044"/>
            <a:ext cx="1705789" cy="42495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5" name="Picture placeholder 2" descr="Placeholder area to insert an image">
            <a:extLst>
              <a:ext uri="{FF2B5EF4-FFF2-40B4-BE49-F238E27FC236}">
                <a16:creationId xmlns:a16="http://schemas.microsoft.com/office/drawing/2014/main" id="{1BF09362-0A74-4A49-A57C-169B9DA43F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233693" y="2018772"/>
            <a:ext cx="1708200" cy="933978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Insert an image</a:t>
            </a:r>
          </a:p>
          <a:p>
            <a:endParaRPr lang="en-US"/>
          </a:p>
        </p:txBody>
      </p:sp>
      <p:sp>
        <p:nvSpPr>
          <p:cNvPr id="27" name="Body copy for picture 2">
            <a:extLst>
              <a:ext uri="{FF2B5EF4-FFF2-40B4-BE49-F238E27FC236}">
                <a16:creationId xmlns:a16="http://schemas.microsoft.com/office/drawing/2014/main" id="{7349B8CD-B35A-4AF7-A03C-AF35524A17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39296" y="3004041"/>
            <a:ext cx="1705789" cy="42495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7" name="Picture placeholder 3" descr="Placeholder area to insert an image">
            <a:extLst>
              <a:ext uri="{FF2B5EF4-FFF2-40B4-BE49-F238E27FC236}">
                <a16:creationId xmlns:a16="http://schemas.microsoft.com/office/drawing/2014/main" id="{873F80E7-64FA-4DE6-B673-55EE02B8C6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100329" y="2018773"/>
            <a:ext cx="1723525" cy="933978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Insert an image</a:t>
            </a:r>
          </a:p>
          <a:p>
            <a:endParaRPr lang="en-US"/>
          </a:p>
        </p:txBody>
      </p:sp>
      <p:sp>
        <p:nvSpPr>
          <p:cNvPr id="28" name="Body copy for picture 3">
            <a:extLst>
              <a:ext uri="{FF2B5EF4-FFF2-40B4-BE49-F238E27FC236}">
                <a16:creationId xmlns:a16="http://schemas.microsoft.com/office/drawing/2014/main" id="{8567BF1E-F1E0-489E-8CC0-81F1683755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04139" y="3004044"/>
            <a:ext cx="1705789" cy="42495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2" name="Picture placeholder 4" descr="Placeholder area to insert an image">
            <a:extLst>
              <a:ext uri="{FF2B5EF4-FFF2-40B4-BE49-F238E27FC236}">
                <a16:creationId xmlns:a16="http://schemas.microsoft.com/office/drawing/2014/main" id="{C0C9F5E7-7CD4-43D2-83C1-EA8763CD55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372116" y="3429001"/>
            <a:ext cx="1698084" cy="933979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Insert an image</a:t>
            </a:r>
          </a:p>
          <a:p>
            <a:endParaRPr lang="en-US"/>
          </a:p>
        </p:txBody>
      </p:sp>
      <p:sp>
        <p:nvSpPr>
          <p:cNvPr id="29" name="Body copy for picture 4">
            <a:extLst>
              <a:ext uri="{FF2B5EF4-FFF2-40B4-BE49-F238E27FC236}">
                <a16:creationId xmlns:a16="http://schemas.microsoft.com/office/drawing/2014/main" id="{A57132F1-A5E5-4222-9D15-308ADD74DA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72116" y="4437636"/>
            <a:ext cx="1705789" cy="42495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9" name="Picture placeholder 5" descr="Placeholder area to insert an image">
            <a:extLst>
              <a:ext uri="{FF2B5EF4-FFF2-40B4-BE49-F238E27FC236}">
                <a16:creationId xmlns:a16="http://schemas.microsoft.com/office/drawing/2014/main" id="{16748E80-3798-4088-9BE3-36097BFCD0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228635" y="3429001"/>
            <a:ext cx="1708200" cy="933978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Insert an image</a:t>
            </a:r>
          </a:p>
          <a:p>
            <a:endParaRPr lang="en-US"/>
          </a:p>
        </p:txBody>
      </p:sp>
      <p:sp>
        <p:nvSpPr>
          <p:cNvPr id="30" name="Body copy for picture 5">
            <a:extLst>
              <a:ext uri="{FF2B5EF4-FFF2-40B4-BE49-F238E27FC236}">
                <a16:creationId xmlns:a16="http://schemas.microsoft.com/office/drawing/2014/main" id="{40C29731-2607-493B-92F6-DC8F244F6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27939" y="4437634"/>
            <a:ext cx="1705789" cy="42495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0" name="Picture placeholder 6" descr="Placeholder area to insert an image">
            <a:extLst>
              <a:ext uri="{FF2B5EF4-FFF2-40B4-BE49-F238E27FC236}">
                <a16:creationId xmlns:a16="http://schemas.microsoft.com/office/drawing/2014/main" id="{19FEF1DA-6324-42D0-97AC-BD0BDB2A9D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7095271" y="3429002"/>
            <a:ext cx="1723525" cy="933978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Insert an image</a:t>
            </a:r>
          </a:p>
          <a:p>
            <a:endParaRPr lang="en-US"/>
          </a:p>
        </p:txBody>
      </p:sp>
      <p:sp>
        <p:nvSpPr>
          <p:cNvPr id="31" name="Body copy for picture 6">
            <a:extLst>
              <a:ext uri="{FF2B5EF4-FFF2-40B4-BE49-F238E27FC236}">
                <a16:creationId xmlns:a16="http://schemas.microsoft.com/office/drawing/2014/main" id="{AD64E041-BDA7-409F-96C0-BDE9D7A9CC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92782" y="4437636"/>
            <a:ext cx="1705789" cy="42495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1" name="Picture placeholder 7" descr="Placeholder area to insert an image">
            <a:extLst>
              <a:ext uri="{FF2B5EF4-FFF2-40B4-BE49-F238E27FC236}">
                <a16:creationId xmlns:a16="http://schemas.microsoft.com/office/drawing/2014/main" id="{63CFE8EA-7AC7-4449-A40F-68361AE871A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377174" y="4867011"/>
            <a:ext cx="1698084" cy="933979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Insert an image</a:t>
            </a:r>
          </a:p>
          <a:p>
            <a:endParaRPr lang="en-US"/>
          </a:p>
        </p:txBody>
      </p:sp>
      <p:sp>
        <p:nvSpPr>
          <p:cNvPr id="32" name="Body copy for picture 7">
            <a:extLst>
              <a:ext uri="{FF2B5EF4-FFF2-40B4-BE49-F238E27FC236}">
                <a16:creationId xmlns:a16="http://schemas.microsoft.com/office/drawing/2014/main" id="{D0BDAB0F-5A93-4D2E-98EF-EECC336710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88531" y="5871226"/>
            <a:ext cx="1705789" cy="42495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2" name="Picture placeholder 8" descr="Placeholder area to insert an image">
            <a:extLst>
              <a:ext uri="{FF2B5EF4-FFF2-40B4-BE49-F238E27FC236}">
                <a16:creationId xmlns:a16="http://schemas.microsoft.com/office/drawing/2014/main" id="{ABEA7517-3848-4C12-B300-CF89D4040C8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5233693" y="4867011"/>
            <a:ext cx="1708200" cy="933978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Insert an image</a:t>
            </a:r>
          </a:p>
          <a:p>
            <a:endParaRPr lang="en-US"/>
          </a:p>
        </p:txBody>
      </p:sp>
      <p:sp>
        <p:nvSpPr>
          <p:cNvPr id="33" name="Body copy for picture 8">
            <a:extLst>
              <a:ext uri="{FF2B5EF4-FFF2-40B4-BE49-F238E27FC236}">
                <a16:creationId xmlns:a16="http://schemas.microsoft.com/office/drawing/2014/main" id="{35257B9B-F03F-4527-9D50-00CB460774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44354" y="5871224"/>
            <a:ext cx="1705789" cy="42495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3" name="Picture placeholder 9" descr="Placeholder area to insert an image">
            <a:extLst>
              <a:ext uri="{FF2B5EF4-FFF2-40B4-BE49-F238E27FC236}">
                <a16:creationId xmlns:a16="http://schemas.microsoft.com/office/drawing/2014/main" id="{8886F7DD-658F-4B80-8C61-89823DB1DFF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100329" y="4867012"/>
            <a:ext cx="1723525" cy="933978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Insert an image</a:t>
            </a:r>
          </a:p>
          <a:p>
            <a:endParaRPr lang="en-US"/>
          </a:p>
        </p:txBody>
      </p:sp>
      <p:sp>
        <p:nvSpPr>
          <p:cNvPr id="34" name="Body copy for picture 9">
            <a:extLst>
              <a:ext uri="{FF2B5EF4-FFF2-40B4-BE49-F238E27FC236}">
                <a16:creationId xmlns:a16="http://schemas.microsoft.com/office/drawing/2014/main" id="{8E68F473-5D04-4442-9861-B43B051C8A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09197" y="5871226"/>
            <a:ext cx="1705789" cy="42495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5" name="Subtitle for large picture 10">
            <a:extLst>
              <a:ext uri="{FF2B5EF4-FFF2-40B4-BE49-F238E27FC236}">
                <a16:creationId xmlns:a16="http://schemas.microsoft.com/office/drawing/2014/main" id="{CE0348EA-D7AA-491C-BD93-9CDB558CFC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65642" y="1485901"/>
            <a:ext cx="2654858" cy="401444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  <a:latin typeface="+mj-lt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8" name="Picture placeholder for large picture 10" descr="Placeholder area to insert an image">
            <a:extLst>
              <a:ext uri="{FF2B5EF4-FFF2-40B4-BE49-F238E27FC236}">
                <a16:creationId xmlns:a16="http://schemas.microsoft.com/office/drawing/2014/main" id="{E26879BB-9317-4DAC-9B6A-57EA457831A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988588" y="2018772"/>
            <a:ext cx="2639533" cy="4267728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1B784662-6B57-4B13-BB78-C435CB02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ubtitle">
            <a:extLst>
              <a:ext uri="{FF2B5EF4-FFF2-40B4-BE49-F238E27FC236}">
                <a16:creationId xmlns:a16="http://schemas.microsoft.com/office/drawing/2014/main" id="{C0185ACC-76CB-410C-BC39-779FD511F0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5" name="Footer note">
            <a:extLst>
              <a:ext uri="{FF2B5EF4-FFF2-40B4-BE49-F238E27FC236}">
                <a16:creationId xmlns:a16="http://schemas.microsoft.com/office/drawing/2014/main" id="{7597E95D-F339-4E0A-B53E-96C32976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40" name="Slide number">
            <a:extLst>
              <a:ext uri="{FF2B5EF4-FFF2-40B4-BE49-F238E27FC236}">
                <a16:creationId xmlns:a16="http://schemas.microsoft.com/office/drawing/2014/main" id="{405F4D1B-279D-4D01-BAB5-6ABFC519D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4175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8 images and subtext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" descr="Placeholder area to insert an image">
            <a:extLst>
              <a:ext uri="{FF2B5EF4-FFF2-40B4-BE49-F238E27FC236}">
                <a16:creationId xmlns:a16="http://schemas.microsoft.com/office/drawing/2014/main" id="{6CAABD57-D660-4C79-AA38-FC5543142A9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83090" y="1524001"/>
            <a:ext cx="2639535" cy="1428750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20" name="Body copy for picture 1">
            <a:extLst>
              <a:ext uri="{FF2B5EF4-FFF2-40B4-BE49-F238E27FC236}">
                <a16:creationId xmlns:a16="http://schemas.microsoft.com/office/drawing/2014/main" id="{D5C06C19-8A7D-414B-8BB3-B0EA362D1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3023219"/>
            <a:ext cx="2654858" cy="405782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3" name="Picture placeholder 2" descr="Placeholder area to insert an image">
            <a:extLst>
              <a:ext uri="{FF2B5EF4-FFF2-40B4-BE49-F238E27FC236}">
                <a16:creationId xmlns:a16="http://schemas.microsoft.com/office/drawing/2014/main" id="{8E719461-6EE1-4266-AF0D-BE3EA6380B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72116" y="1524001"/>
            <a:ext cx="2639535" cy="1428750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21" name="Body copy for picture 2">
            <a:extLst>
              <a:ext uri="{FF2B5EF4-FFF2-40B4-BE49-F238E27FC236}">
                <a16:creationId xmlns:a16="http://schemas.microsoft.com/office/drawing/2014/main" id="{82DE1822-70A7-49A5-9214-66EE12554D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3023219"/>
            <a:ext cx="2654858" cy="405782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5" name="Picture placeholder 3" descr="Placeholder area to insert an image">
            <a:extLst>
              <a:ext uri="{FF2B5EF4-FFF2-40B4-BE49-F238E27FC236}">
                <a16:creationId xmlns:a16="http://schemas.microsoft.com/office/drawing/2014/main" id="{1BF09362-0A74-4A49-A57C-169B9DA43F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80351" y="1524001"/>
            <a:ext cx="2654859" cy="1428750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22" name="Body copy for picture 3">
            <a:extLst>
              <a:ext uri="{FF2B5EF4-FFF2-40B4-BE49-F238E27FC236}">
                <a16:creationId xmlns:a16="http://schemas.microsoft.com/office/drawing/2014/main" id="{41AC372D-E905-4AD2-85AD-64D34E4C96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7592" y="3023219"/>
            <a:ext cx="2654858" cy="405782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7" name="Picture placeholder 4" descr="Placeholder area to insert an image">
            <a:extLst>
              <a:ext uri="{FF2B5EF4-FFF2-40B4-BE49-F238E27FC236}">
                <a16:creationId xmlns:a16="http://schemas.microsoft.com/office/drawing/2014/main" id="{873F80E7-64FA-4DE6-B673-55EE02B8C6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988588" y="1524001"/>
            <a:ext cx="2639533" cy="1428750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23" name="Body copy for picture 4">
            <a:extLst>
              <a:ext uri="{FF2B5EF4-FFF2-40B4-BE49-F238E27FC236}">
                <a16:creationId xmlns:a16="http://schemas.microsoft.com/office/drawing/2014/main" id="{005205C7-A900-4D24-B314-37044AC4EB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74667" y="3023219"/>
            <a:ext cx="2654858" cy="405782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9" name="Picture placeholder 5" descr="Placeholder area to insert an image">
            <a:extLst>
              <a:ext uri="{FF2B5EF4-FFF2-40B4-BE49-F238E27FC236}">
                <a16:creationId xmlns:a16="http://schemas.microsoft.com/office/drawing/2014/main" id="{0B79AC03-4830-4DE7-919D-992A70C9608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83090" y="3905250"/>
            <a:ext cx="2639535" cy="1428750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24" name="Body copy for picture 5">
            <a:extLst>
              <a:ext uri="{FF2B5EF4-FFF2-40B4-BE49-F238E27FC236}">
                <a16:creationId xmlns:a16="http://schemas.microsoft.com/office/drawing/2014/main" id="{447B01CB-5B1D-43B3-A428-F0E25446F4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476" y="5404469"/>
            <a:ext cx="2654858" cy="405782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4" name="Picture placeholder 6" descr="Placeholder area to insert an image">
            <a:extLst>
              <a:ext uri="{FF2B5EF4-FFF2-40B4-BE49-F238E27FC236}">
                <a16:creationId xmlns:a16="http://schemas.microsoft.com/office/drawing/2014/main" id="{A38DE751-2848-4514-8027-C15C0714C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72116" y="3905250"/>
            <a:ext cx="2639535" cy="1428750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25" name="Body copy for picture 6">
            <a:extLst>
              <a:ext uri="{FF2B5EF4-FFF2-40B4-BE49-F238E27FC236}">
                <a16:creationId xmlns:a16="http://schemas.microsoft.com/office/drawing/2014/main" id="{ABC3E4A0-700C-487B-BFD0-321116EFE2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4332" y="5404469"/>
            <a:ext cx="2654858" cy="405782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6" name="Picture placeholder 7" descr="Placeholder area to insert an image">
            <a:extLst>
              <a:ext uri="{FF2B5EF4-FFF2-40B4-BE49-F238E27FC236}">
                <a16:creationId xmlns:a16="http://schemas.microsoft.com/office/drawing/2014/main" id="{E67D1742-8C50-490E-8F13-2F525208B3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80351" y="3905250"/>
            <a:ext cx="2654859" cy="1428750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26" name="Body copy for picture 7">
            <a:extLst>
              <a:ext uri="{FF2B5EF4-FFF2-40B4-BE49-F238E27FC236}">
                <a16:creationId xmlns:a16="http://schemas.microsoft.com/office/drawing/2014/main" id="{495AEC39-3DC0-4A38-8766-4537E7E429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6188" y="5404469"/>
            <a:ext cx="2654858" cy="405782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8" name="Picture placeholder 8" descr="Placeholder area to insert an image">
            <a:extLst>
              <a:ext uri="{FF2B5EF4-FFF2-40B4-BE49-F238E27FC236}">
                <a16:creationId xmlns:a16="http://schemas.microsoft.com/office/drawing/2014/main" id="{E26879BB-9317-4DAC-9B6A-57EA457831A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988588" y="3905250"/>
            <a:ext cx="2639533" cy="1428750"/>
          </a:xfrm>
          <a:prstGeom prst="rect">
            <a:avLst/>
          </a:prstGeom>
          <a:noFill/>
        </p:spPr>
        <p:txBody>
          <a:bodyPr lIns="0" tIns="1371600" rIns="0" anchor="b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27" name="Body copy for picture 8">
            <a:extLst>
              <a:ext uri="{FF2B5EF4-FFF2-40B4-BE49-F238E27FC236}">
                <a16:creationId xmlns:a16="http://schemas.microsoft.com/office/drawing/2014/main" id="{AD9A09F5-A787-48C9-8EDA-B6219AA168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73263" y="5404469"/>
            <a:ext cx="2654858" cy="405782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7CB92789-76A3-4BD3-B11D-7488B751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AF6F2C99-A080-4AAB-B42E-36EA6D544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8" name="Footer note">
            <a:extLst>
              <a:ext uri="{FF2B5EF4-FFF2-40B4-BE49-F238E27FC236}">
                <a16:creationId xmlns:a16="http://schemas.microsoft.com/office/drawing/2014/main" id="{323762DB-FC6B-4A20-A9DE-703C56F31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33" name="Slide number">
            <a:extLst>
              <a:ext uri="{FF2B5EF4-FFF2-40B4-BE49-F238E27FC236}">
                <a16:creationId xmlns:a16="http://schemas.microsoft.com/office/drawing/2014/main" id="{6B4AF5A2-1D21-449F-B259-C11F0AC47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426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 with one large centered column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82CF2B4E-A4E2-4E8D-9C87-2C7BAC1B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EA6F937-C1E6-4F86-BB51-699DD23B5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75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6" name="Footer note">
            <a:extLst>
              <a:ext uri="{FF2B5EF4-FFF2-40B4-BE49-F238E27FC236}">
                <a16:creationId xmlns:a16="http://schemas.microsoft.com/office/drawing/2014/main" id="{FB8BC195-9937-444F-BD8A-D21E647EF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35CB3B1B-817F-4D02-853D-6EF9D6CDB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209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with large dark gray type on ligth background with natural shad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C72EB-D653-48BA-8E31-67E5AF6AA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C69B3CBA-83AC-4E4F-9939-33ED461E3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2116" y="462769"/>
            <a:ext cx="5451739" cy="581459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copy</a:t>
            </a:r>
            <a:endParaRPr lang="en-US"/>
          </a:p>
        </p:txBody>
      </p:sp>
      <p:sp>
        <p:nvSpPr>
          <p:cNvPr id="6" name="Footer note">
            <a:extLst>
              <a:ext uri="{FF2B5EF4-FFF2-40B4-BE49-F238E27FC236}">
                <a16:creationId xmlns:a16="http://schemas.microsoft.com/office/drawing/2014/main" id="{BCD1FBDB-187D-4242-A0C7-A4D4A2115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A8A5ABB-E4A6-4225-910D-B73D115C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1712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with large white type on Bloom background with acrylic">
    <p:bg>
      <p:bgPr>
        <a:solidFill>
          <a:srgbClr val="00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810BD042-6E79-4C73-89E0-7742BEB00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2" cy="6857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98705C-FFDD-4CE7-AA74-DE0C6F60689E}"/>
              </a:ext>
            </a:extLst>
          </p:cNvPr>
          <p:cNvSpPr/>
          <p:nvPr userDrawn="1"/>
        </p:nvSpPr>
        <p:spPr bwMode="auto">
          <a:xfrm>
            <a:off x="3222625" y="0"/>
            <a:ext cx="5752042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01600" dir="5400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121920" rIns="152400" bIns="1219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777029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12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926084BB-F392-4596-A1F2-407799503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624" y="3"/>
            <a:ext cx="5752043" cy="6857997"/>
          </a:xfrm>
          <a:prstGeom prst="rect">
            <a:avLst/>
          </a:prstGeom>
        </p:spPr>
      </p:pic>
      <p:sp>
        <p:nvSpPr>
          <p:cNvPr id="5" name="Body copy">
            <a:extLst>
              <a:ext uri="{FF2B5EF4-FFF2-40B4-BE49-F238E27FC236}">
                <a16:creationId xmlns:a16="http://schemas.microsoft.com/office/drawing/2014/main" id="{0D4B9D7B-9AB8-45A8-9A61-781736A20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2115" y="469957"/>
            <a:ext cx="5451739" cy="581459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5666" kern="1200" spc="-83" baseline="0" dirty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copy</a:t>
            </a:r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3C7A772-CD74-4436-958A-0967C8FAE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  <p:sp>
        <p:nvSpPr>
          <p:cNvPr id="7" name="Footer note">
            <a:extLst>
              <a:ext uri="{FF2B5EF4-FFF2-40B4-BE49-F238E27FC236}">
                <a16:creationId xmlns:a16="http://schemas.microsoft.com/office/drawing/2014/main" id="{1AA73ABE-2204-421F-9674-D68FD26AF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2303696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</p:spTree>
    <p:extLst>
      <p:ext uri="{BB962C8B-B14F-4D97-AF65-F5344CB8AC3E}">
        <p14:creationId xmlns:p14="http://schemas.microsoft.com/office/powerpoint/2010/main" val="7353671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E49AA-D5A4-4CBB-BC07-C32DB37E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338491"/>
            <a:ext cx="4252703" cy="4667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rgbClr val="0078D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0D88A-EC3D-4672-90EE-EC83E88A1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7558" y="1109663"/>
            <a:ext cx="5362575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defRPr sz="20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/>
            </a:lvl2pPr>
            <a:lvl3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3pPr>
            <a:lvl4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4pPr>
            <a:lvl5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7BB8718-C315-4EAF-BF03-D4633DEED8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869" y="1109663"/>
            <a:ext cx="5362575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defRPr sz="20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/>
            </a:lvl2pPr>
            <a:lvl3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3pPr>
            <a:lvl4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4pPr>
            <a:lvl5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11645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with large gray type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copy">
            <a:extLst>
              <a:ext uri="{FF2B5EF4-FFF2-40B4-BE49-F238E27FC236}">
                <a16:creationId xmlns:a16="http://schemas.microsoft.com/office/drawing/2014/main" id="{C69B3CBA-83AC-4E4F-9939-33ED461E3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2116" y="462769"/>
            <a:ext cx="5451739" cy="581459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copy</a:t>
            </a:r>
            <a:endParaRPr lang="en-US"/>
          </a:p>
        </p:txBody>
      </p:sp>
      <p:sp>
        <p:nvSpPr>
          <p:cNvPr id="6" name="Footer note">
            <a:extLst>
              <a:ext uri="{FF2B5EF4-FFF2-40B4-BE49-F238E27FC236}">
                <a16:creationId xmlns:a16="http://schemas.microsoft.com/office/drawing/2014/main" id="{BCD1FBDB-187D-4242-A0C7-A4D4A2115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A8A5ABB-E4A6-4225-910D-B73D115C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1698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 with large dark gray type on an image palceholder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 descr="Placeholder area to insert an image">
            <a:extLst>
              <a:ext uri="{FF2B5EF4-FFF2-40B4-BE49-F238E27FC236}">
                <a16:creationId xmlns:a16="http://schemas.microsoft.com/office/drawing/2014/main" id="{F487DEE9-F233-43C4-8053-DFB968A7B5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" y="0"/>
            <a:ext cx="12191999" cy="68580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C69B3CBA-83AC-4E4F-9939-33ED461E3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2116" y="462769"/>
            <a:ext cx="5451739" cy="581459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copy</a:t>
            </a:r>
            <a:endParaRPr lang="en-US"/>
          </a:p>
        </p:txBody>
      </p:sp>
      <p:sp>
        <p:nvSpPr>
          <p:cNvPr id="8" name="Footer note">
            <a:extLst>
              <a:ext uri="{FF2B5EF4-FFF2-40B4-BE49-F238E27FC236}">
                <a16:creationId xmlns:a16="http://schemas.microsoft.com/office/drawing/2014/main" id="{8CDB0224-65BD-45FF-B36B-C3BC86AD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16B37BC-678E-4DC6-893B-EFFA7DDD1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1713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lank slide with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note">
            <a:extLst>
              <a:ext uri="{FF2B5EF4-FFF2-40B4-BE49-F238E27FC236}">
                <a16:creationId xmlns:a16="http://schemas.microsoft.com/office/drawing/2014/main" id="{6309739E-918A-44DB-BE10-EE2359833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1409F942-907B-421D-B8CB-386F6270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0929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blank slide with capitalized &quot;CONFIDENTIAL&quot; written in the center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fidential">
            <a:extLst>
              <a:ext uri="{FF2B5EF4-FFF2-40B4-BE49-F238E27FC236}">
                <a16:creationId xmlns:a16="http://schemas.microsoft.com/office/drawing/2014/main" id="{90ADD747-EF60-4FF2-9E98-7121C57FF004}"/>
              </a:ext>
            </a:extLst>
          </p:cNvPr>
          <p:cNvSpPr txBox="1"/>
          <p:nvPr userDrawn="1"/>
        </p:nvSpPr>
        <p:spPr>
          <a:xfrm>
            <a:off x="4393514" y="3134080"/>
            <a:ext cx="3404971" cy="58984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3833">
                <a:solidFill>
                  <a:srgbClr val="1B1B1B"/>
                </a:solidFill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020775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losing slide with white Windows logo on Bloo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DDC5EDE1-F106-4BF4-BA60-8E1E25AC8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433" y="0"/>
            <a:ext cx="1223043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FC1CD-4B6F-48FB-A730-AFCC41CA5E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261" y="3021216"/>
            <a:ext cx="1980000" cy="8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1406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&quot;thank you&quot; slide with white Windows logo on Bloo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DDC5EDE1-F106-4BF4-BA60-8E1E25AC8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433" y="0"/>
            <a:ext cx="1223043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F50797-F769-49DB-8BC3-B9C84A8EB5DD}"/>
              </a:ext>
            </a:extLst>
          </p:cNvPr>
          <p:cNvSpPr txBox="1"/>
          <p:nvPr userDrawn="1"/>
        </p:nvSpPr>
        <p:spPr>
          <a:xfrm>
            <a:off x="5439795" y="3262288"/>
            <a:ext cx="1312411" cy="3334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167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A5536-69A1-490D-9D40-C744E8CCD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000" y="5310531"/>
            <a:ext cx="1980000" cy="8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467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losing slide with white Windows 11 logo on Bloo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DDC5EDE1-F106-4BF4-BA60-8E1E25AC8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433" y="0"/>
            <a:ext cx="12230433" cy="6858000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F086CC2F-C0F4-47B2-BE97-CBDFA4ADB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545" y="2952750"/>
            <a:ext cx="235691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9152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&quot;thank you&quot; slide with white Windows 11 logo on Bloo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DDC5EDE1-F106-4BF4-BA60-8E1E25AC8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433" y="0"/>
            <a:ext cx="12230433" cy="6858000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F086CC2F-C0F4-47B2-BE97-CBDFA4ADB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545" y="5248776"/>
            <a:ext cx="2356910" cy="952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F50797-F769-49DB-8BC3-B9C84A8EB5DD}"/>
              </a:ext>
            </a:extLst>
          </p:cNvPr>
          <p:cNvSpPr txBox="1"/>
          <p:nvPr userDrawn="1"/>
        </p:nvSpPr>
        <p:spPr>
          <a:xfrm>
            <a:off x="5439795" y="3262288"/>
            <a:ext cx="1312411" cy="3334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167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1144926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losing slide with Windows logo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784A0-7C60-4A1B-B9A7-2EF3D755E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6833" y="5694831"/>
            <a:ext cx="1980000" cy="8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1283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&quot;thank you&quot; slide with Windows logo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784A0-7C60-4A1B-B9A7-2EF3D755E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6833" y="5694831"/>
            <a:ext cx="1980000" cy="884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18E18-014D-49B1-941C-F95419D47851}"/>
              </a:ext>
            </a:extLst>
          </p:cNvPr>
          <p:cNvSpPr txBox="1"/>
          <p:nvPr userDrawn="1"/>
        </p:nvSpPr>
        <p:spPr>
          <a:xfrm>
            <a:off x="571500" y="3170695"/>
            <a:ext cx="1312411" cy="3334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167">
                <a:solidFill>
                  <a:srgbClr val="1B1B1B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828160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iagonal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6FC256F-5E96-4FBB-9716-7513A1C6274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custGeom>
            <a:avLst/>
            <a:gdLst>
              <a:gd name="connsiteX0" fmla="*/ 1545999 w 6837237"/>
              <a:gd name="connsiteY0" fmla="*/ 0 h 6858000"/>
              <a:gd name="connsiteX1" fmla="*/ 6837237 w 6837237"/>
              <a:gd name="connsiteY1" fmla="*/ 0 h 6858000"/>
              <a:gd name="connsiteX2" fmla="*/ 6837237 w 6837237"/>
              <a:gd name="connsiteY2" fmla="*/ 6858000 h 6858000"/>
              <a:gd name="connsiteX3" fmla="*/ 0 w 683723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237" h="6858000">
                <a:moveTo>
                  <a:pt x="1545999" y="0"/>
                </a:moveTo>
                <a:lnTo>
                  <a:pt x="6837237" y="0"/>
                </a:lnTo>
                <a:lnTo>
                  <a:pt x="683723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610CBE-5C6E-4414-A375-6DD10AB3C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36" y="1904105"/>
            <a:ext cx="5065138" cy="4310958"/>
          </a:xfrm>
          <a:prstGeom prst="rect">
            <a:avLst/>
          </a:prstGeom>
        </p:spPr>
        <p:txBody>
          <a:bodyPr/>
          <a:lstStyle>
            <a:lvl1pPr marL="119063" indent="0">
              <a:spcBef>
                <a:spcPts val="1800"/>
              </a:spcBef>
              <a:spcAft>
                <a:spcPts val="600"/>
              </a:spcAft>
              <a:defRPr sz="2000">
                <a:latin typeface="+mj-lt"/>
              </a:defRPr>
            </a:lvl1pPr>
            <a:lvl2pPr marL="119063" indent="-1190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/>
            </a:lvl2pPr>
            <a:lvl3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3pPr>
            <a:lvl4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4pPr>
            <a:lvl5pPr marL="230188" indent="-230188">
              <a:spcBef>
                <a:spcPts val="0"/>
              </a:spcBef>
              <a:spcAft>
                <a:spcPts val="600"/>
              </a:spcAft>
              <a:buClr>
                <a:srgbClr val="0078D4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BF8127-D55F-4386-983D-304C563C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338491"/>
            <a:ext cx="4373248" cy="4667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2400">
                <a:solidFill>
                  <a:srgbClr val="0078D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7420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1" pos="2993">
          <p15:clr>
            <a:srgbClr val="5ACBF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losing slide with Microsoft logo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crosoft logo">
            <a:extLst>
              <a:ext uri="{FF2B5EF4-FFF2-40B4-BE49-F238E27FC236}">
                <a16:creationId xmlns:a16="http://schemas.microsoft.com/office/drawing/2014/main" id="{8BE09EE6-200B-4A3B-9DB8-20DB53DD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295" y="5730648"/>
            <a:ext cx="1860000" cy="8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3243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&quot;thank you&quot; slide with Microsoft logo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crosoft logo">
            <a:extLst>
              <a:ext uri="{FF2B5EF4-FFF2-40B4-BE49-F238E27FC236}">
                <a16:creationId xmlns:a16="http://schemas.microsoft.com/office/drawing/2014/main" id="{8BE09EE6-200B-4A3B-9DB8-20DB53DD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295" y="5730648"/>
            <a:ext cx="1860000" cy="8336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D67D87-B4F9-460C-B8B2-B63FD01D2569}"/>
              </a:ext>
            </a:extLst>
          </p:cNvPr>
          <p:cNvSpPr txBox="1"/>
          <p:nvPr userDrawn="1"/>
        </p:nvSpPr>
        <p:spPr>
          <a:xfrm>
            <a:off x="571500" y="3170695"/>
            <a:ext cx="1312411" cy="3334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167">
                <a:solidFill>
                  <a:srgbClr val="1B1B1B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5182123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2747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mall title - half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3AA603-FF4D-4594-AB0F-BF433DEA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7" y="214791"/>
            <a:ext cx="3566160" cy="341632"/>
          </a:xfrm>
          <a:custGeom>
            <a:avLst/>
            <a:gdLst>
              <a:gd name="connsiteX0" fmla="*/ 0 w 3642485"/>
              <a:gd name="connsiteY0" fmla="*/ 0 h 369332"/>
              <a:gd name="connsiteX1" fmla="*/ 3428272 w 3642485"/>
              <a:gd name="connsiteY1" fmla="*/ 0 h 369332"/>
              <a:gd name="connsiteX2" fmla="*/ 3642485 w 3642485"/>
              <a:gd name="connsiteY2" fmla="*/ 369332 h 369332"/>
              <a:gd name="connsiteX3" fmla="*/ 0 w 3642485"/>
              <a:gd name="connsiteY3" fmla="*/ 369332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2485" h="369332">
                <a:moveTo>
                  <a:pt x="0" y="0"/>
                </a:moveTo>
                <a:lnTo>
                  <a:pt x="3428272" y="0"/>
                </a:lnTo>
                <a:lnTo>
                  <a:pt x="3642485" y="369332"/>
                </a:lnTo>
                <a:lnTo>
                  <a:pt x="0" y="369332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108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854" tIns="45720" rIns="27432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defTabSz="932293" fontAlgn="base">
              <a:lnSpc>
                <a:spcPct val="90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75374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A90CD-4784-4A7A-8C98-EB070F43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E8E2-61E4-447B-8D42-A25C366B052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5A9BD-E1C7-4530-90C4-D184E90F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36990-7818-4BF7-A161-FAF692CB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034B-4CDC-4E78-BC1E-A4D79D1B2D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2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cument blank slide with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89495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default section slide with large dark gray copy and secundary title on light background with natural shadows and a big number 4 written with Bloom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18C04-D14E-447A-AE43-191C634531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condary title">
            <a:extLst>
              <a:ext uri="{FF2B5EF4-FFF2-40B4-BE49-F238E27FC236}">
                <a16:creationId xmlns:a16="http://schemas.microsoft.com/office/drawing/2014/main" id="{6D04B204-8221-4A4C-A21D-4A94765A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522428"/>
            <a:ext cx="2658746" cy="223406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lang="en-US" sz="1667" b="0" kern="1200" cap="none" spc="0" baseline="0" dirty="0">
                <a:ln w="3175">
                  <a:noFill/>
                </a:ln>
                <a:solidFill>
                  <a:srgbClr val="1B1B1B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D339EA1-D45E-4030-B680-24ABD51F2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91" y="4657439"/>
            <a:ext cx="5539309" cy="17440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5666" kern="1200" spc="-83" baseline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C6656-7790-A84D-BA78-0E6BF5B86F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1953185"/>
            <a:ext cx="3457879" cy="44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8137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09F2-82B0-4EC7-B3E3-CCB2AE728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9CC67-2072-4FB9-B05F-3B7518BFB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83550-EF29-4ED2-8C48-EB754B9F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8905-C15D-4E7B-9A77-DEB3DA166067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F2CD1-BF37-4537-870A-E002220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49CE-3E78-4177-8B21-BF7D42F1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3EA0-E1E4-48E3-B1DB-43B0310008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0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ntent slide with subtitle, 4 columns and a wide full-bleed image at the bottom on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Placeholder area to insert an image">
            <a:extLst>
              <a:ext uri="{FF2B5EF4-FFF2-40B4-BE49-F238E27FC236}">
                <a16:creationId xmlns:a16="http://schemas.microsoft.com/office/drawing/2014/main" id="{3DEB59F0-0914-4495-B76F-30EF719AB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3429000"/>
            <a:ext cx="12192000" cy="34290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5A261848-C0F2-4BE9-9D95-DE49D36D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B0B25B7-DC54-4DC8-AF2D-2459A40F80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chemeClr val="bg1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7" name="Body copy column 1">
            <a:extLst>
              <a:ext uri="{FF2B5EF4-FFF2-40B4-BE49-F238E27FC236}">
                <a16:creationId xmlns:a16="http://schemas.microsoft.com/office/drawing/2014/main" id="{8F45A7C0-8ED1-4140-97B8-08F657F313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880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chemeClr val="bg1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8" name="Body copy column 2">
            <a:extLst>
              <a:ext uri="{FF2B5EF4-FFF2-40B4-BE49-F238E27FC236}">
                <a16:creationId xmlns:a16="http://schemas.microsoft.com/office/drawing/2014/main" id="{777D8F0E-1486-4DBF-9579-9D84F2AAF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5736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chemeClr val="bg1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9" name="Body copy column 3">
            <a:extLst>
              <a:ext uri="{FF2B5EF4-FFF2-40B4-BE49-F238E27FC236}">
                <a16:creationId xmlns:a16="http://schemas.microsoft.com/office/drawing/2014/main" id="{500A52DF-4EF7-44F6-89AA-995B87B1B4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7592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chemeClr val="bg1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0" name="Body copy column 4">
            <a:extLst>
              <a:ext uri="{FF2B5EF4-FFF2-40B4-BE49-F238E27FC236}">
                <a16:creationId xmlns:a16="http://schemas.microsoft.com/office/drawing/2014/main" id="{6141702D-326F-4051-8778-590854CB8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74667" y="1485900"/>
            <a:ext cx="2654858" cy="194310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167">
                <a:solidFill>
                  <a:schemeClr val="bg1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1" name="Footer note">
            <a:extLst>
              <a:ext uri="{FF2B5EF4-FFF2-40B4-BE49-F238E27FC236}">
                <a16:creationId xmlns:a16="http://schemas.microsoft.com/office/drawing/2014/main" id="{EA0EC16F-CC5D-4351-B065-F7F1C39F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71729AF-BDF6-48D4-8C92-CEC65ECC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1059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09F2-82B0-4EC7-B3E3-CCB2AE728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9CC67-2072-4FB9-B05F-3B7518BFB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83550-EF29-4ED2-8C48-EB754B9F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8905-C15D-4E7B-9A77-DEB3DA166067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F2CD1-BF37-4537-870A-E002220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49CE-3E78-4177-8B21-BF7D42F1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3EA0-E1E4-48E3-B1DB-43B0310008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alternative title slide with Windows logo, Bloom, and acry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F02CA456-D220-424A-9160-8B7C6E085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B29A84-0E48-47AF-A20C-BF23F059F2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018771"/>
            <a:ext cx="12191999" cy="2839966"/>
          </a:xfrm>
          <a:prstGeom prst="rect">
            <a:avLst/>
          </a:prstGeom>
          <a:effectLst>
            <a:outerShdw blurRad="101600" dist="101600" dir="5400000" algn="ctr" rotWithShape="0">
              <a:prstClr val="black">
                <a:alpha val="14000"/>
              </a:prstClr>
            </a:outerShdw>
          </a:effectLst>
        </p:spPr>
      </p:pic>
      <p:pic>
        <p:nvPicPr>
          <p:cNvPr id="53" name="Picture 52" descr="A picture containing connector&#10;&#10;Description automatically generated">
            <a:extLst>
              <a:ext uri="{FF2B5EF4-FFF2-40B4-BE49-F238E27FC236}">
                <a16:creationId xmlns:a16="http://schemas.microsoft.com/office/drawing/2014/main" id="{983606E1-7252-4FB5-831B-826660C96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18771"/>
            <a:ext cx="12192000" cy="2838979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FCEFA2CC-1566-46E1-9598-7C3A4EF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28" y="2925792"/>
            <a:ext cx="3701304" cy="1025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defRPr lang="en-US" sz="3333" kern="1200" spc="-83" baseline="0" dirty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Footer note">
            <a:extLst>
              <a:ext uri="{FF2B5EF4-FFF2-40B4-BE49-F238E27FC236}">
                <a16:creationId xmlns:a16="http://schemas.microsoft.com/office/drawing/2014/main" id="{8D18F80D-C348-4BF9-BDBE-FB51C0F6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6512684"/>
            <a:ext cx="4309943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defRPr sz="1000" b="0" i="0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6CBEF3D-695B-4856-A937-91D5831FC3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67" y="279136"/>
            <a:ext cx="1980000" cy="8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0623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content slide with subtitle and 4 columns - two right columns are a boxed image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B55842F4-AAF1-47C3-8344-A42C5B22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33400"/>
            <a:ext cx="2654858" cy="5870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 baseline="0">
                <a:solidFill>
                  <a:srgbClr val="1B1B1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F2E76D8-B553-4BE7-B8C8-33DC8AFD4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736" y="533400"/>
            <a:ext cx="5458118" cy="514350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defRPr sz="1667">
                <a:solidFill>
                  <a:srgbClr val="1B1B1B"/>
                </a:solidFill>
              </a:defRPr>
            </a:lvl1pPr>
            <a:lvl2pPr marL="0">
              <a:lnSpc>
                <a:spcPts val="1333"/>
              </a:lnSpc>
              <a:spcAft>
                <a:spcPts val="667"/>
              </a:spcAft>
              <a:defRPr sz="1000" baseline="0">
                <a:solidFill>
                  <a:srgbClr val="000000"/>
                </a:solidFill>
              </a:defRPr>
            </a:lvl2pPr>
            <a:lvl3pPr marL="0">
              <a:lnSpc>
                <a:spcPts val="1333"/>
              </a:lnSpc>
              <a:spcAft>
                <a:spcPts val="667"/>
              </a:spcAft>
              <a:defRPr sz="10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9" name="Footer note">
            <a:extLst>
              <a:ext uri="{FF2B5EF4-FFF2-40B4-BE49-F238E27FC236}">
                <a16:creationId xmlns:a16="http://schemas.microsoft.com/office/drawing/2014/main" id="{A59F45B1-4B18-4F27-8B23-840CE7CB7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730" y="6516660"/>
            <a:ext cx="5163864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Windows execution guidelines / Template / Section name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84BCA99A-CED5-469A-8649-7EAF7AE97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28" y="6516660"/>
            <a:ext cx="272208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1165" defTabSz="761970"/>
            <a:fld id="{81D60167-4931-47E6-BA6A-407CBD079E47}" type="slidenum">
              <a:rPr lang="en-US" smtClean="0"/>
              <a:pPr marL="21165" defTabSz="76197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45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with blue Windows logo on light background and half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note">
            <a:extLst>
              <a:ext uri="{FF2B5EF4-FFF2-40B4-BE49-F238E27FC236}">
                <a16:creationId xmlns:a16="http://schemas.microsoft.com/office/drawing/2014/main" id="{F8A82622-1290-7A4F-9EF9-3F0AA846F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6512684"/>
            <a:ext cx="5524500" cy="1282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911C7-3BEE-4E1A-A436-880DBAD0D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66" y="279134"/>
            <a:ext cx="1980000" cy="884033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0BFEAE10-DC14-492F-BFFE-0D6512D40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454" y="2409095"/>
            <a:ext cx="5451739" cy="28894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3333" kern="1200" spc="0" baseline="0" noProof="0" dirty="0">
                <a:solidFill>
                  <a:srgbClr val="1B1B1B"/>
                </a:solidFill>
                <a:latin typeface="+mj-lt"/>
                <a:ea typeface="+mn-ea"/>
                <a:cs typeface="Segoe UI Variable Text Semibold" pitchFamily="2" charset="0"/>
              </a:defRPr>
            </a:lvl1pPr>
          </a:lstStyle>
          <a:p>
            <a:r>
              <a:rPr lang="en-US" noProof="0"/>
              <a:t>Click to edit copy</a:t>
            </a:r>
          </a:p>
        </p:txBody>
      </p:sp>
      <p:sp>
        <p:nvSpPr>
          <p:cNvPr id="12" name="Picture placeholder" descr="Placeholder area to insert an image">
            <a:extLst>
              <a:ext uri="{FF2B5EF4-FFF2-40B4-BE49-F238E27FC236}">
                <a16:creationId xmlns:a16="http://schemas.microsoft.com/office/drawing/2014/main" id="{EF9DBE44-6A4B-4009-A03D-046B3BC29F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1" y="0"/>
            <a:ext cx="6095999" cy="68580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</p:spTree>
    <p:extLst>
      <p:ext uri="{BB962C8B-B14F-4D97-AF65-F5344CB8AC3E}">
        <p14:creationId xmlns:p14="http://schemas.microsoft.com/office/powerpoint/2010/main" val="1787798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with program name and blue Windows logo on light background and half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11BF5-4181-4814-8CA5-847FE09CDE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650755"/>
            <a:ext cx="3133331" cy="401951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txBody>
          <a:bodyPr wrap="none" lIns="108000" tIns="72000" rIns="108000" bIns="72000" anchor="ctr">
            <a:spAutoFit/>
          </a:bodyPr>
          <a:lstStyle>
            <a:lvl1pPr algn="l">
              <a:defRPr sz="16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" descr="Placeholder area to insert an image">
            <a:extLst>
              <a:ext uri="{FF2B5EF4-FFF2-40B4-BE49-F238E27FC236}">
                <a16:creationId xmlns:a16="http://schemas.microsoft.com/office/drawing/2014/main" id="{560C0344-E38E-40D7-8A83-B1E853D0FF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1" y="0"/>
            <a:ext cx="6095999" cy="6858000"/>
          </a:xfrm>
          <a:prstGeom prst="rect">
            <a:avLst/>
          </a:prstGeom>
          <a:noFill/>
        </p:spPr>
        <p:txBody>
          <a:bodyPr lIns="0" tIns="1371600" rIns="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67"/>
              </a:spcAft>
              <a:buNone/>
              <a:defRPr sz="1167" b="0">
                <a:solidFill>
                  <a:srgbClr val="1B1B1B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the icon to insert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85CADD3B-F411-49CC-AB46-8F6FDCDF7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454" y="2409094"/>
            <a:ext cx="5456141" cy="14749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667"/>
              </a:spcAft>
              <a:defRPr lang="en-US" sz="3333" kern="1200" spc="0" baseline="0" noProof="0" dirty="0">
                <a:solidFill>
                  <a:srgbClr val="1B1B1B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copy</a:t>
            </a:r>
          </a:p>
        </p:txBody>
      </p:sp>
      <p:sp>
        <p:nvSpPr>
          <p:cNvPr id="9" name="Footer note">
            <a:extLst>
              <a:ext uri="{FF2B5EF4-FFF2-40B4-BE49-F238E27FC236}">
                <a16:creationId xmlns:a16="http://schemas.microsoft.com/office/drawing/2014/main" id="{C0783002-345D-4151-BD73-A3F6752A0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612" y="3884078"/>
            <a:ext cx="5463983" cy="12824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Bef>
                <a:spcPts val="0"/>
              </a:spcBef>
              <a:defRPr sz="1000" b="0" i="0" spc="0" baseline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10583" defTabSz="761970"/>
            <a:r>
              <a:rPr lang="en-US"/>
              <a:t>Notes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C71CB-8AD4-48DE-8CB9-709F9BFA9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66" y="5694832"/>
            <a:ext cx="1980000" cy="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003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7F0F7"/>
            </a:gs>
            <a:gs pos="100000">
              <a:srgbClr val="F1F6F9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39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39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6" name="ZoneTexte 37">
            <a:extLst>
              <a:ext uri="{FF2B5EF4-FFF2-40B4-BE49-F238E27FC236}">
                <a16:creationId xmlns:a16="http://schemas.microsoft.com/office/drawing/2014/main" id="{0653E2BE-E4CB-40B2-9E78-2AFBCC8FC132}"/>
              </a:ext>
            </a:extLst>
          </p:cNvPr>
          <p:cNvSpPr txBox="1"/>
          <p:nvPr userDrawn="1"/>
        </p:nvSpPr>
        <p:spPr>
          <a:xfrm rot="16200000">
            <a:off x="3919928" y="3117901"/>
            <a:ext cx="886525" cy="87159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0075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Dark theme colors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Neutrals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Blues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Accent colors</a:t>
            </a:r>
          </a:p>
        </p:txBody>
      </p:sp>
      <p:sp>
        <p:nvSpPr>
          <p:cNvPr id="187" name="ZoneTexte 37">
            <a:extLst>
              <a:ext uri="{FF2B5EF4-FFF2-40B4-BE49-F238E27FC236}">
                <a16:creationId xmlns:a16="http://schemas.microsoft.com/office/drawing/2014/main" id="{3A27348D-9295-419E-BAF4-BE68474A5215}"/>
              </a:ext>
            </a:extLst>
          </p:cNvPr>
          <p:cNvSpPr txBox="1"/>
          <p:nvPr userDrawn="1"/>
        </p:nvSpPr>
        <p:spPr>
          <a:xfrm>
            <a:off x="12357183" y="1"/>
            <a:ext cx="902491" cy="49988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0075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Light theme colors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Neutrals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Blues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Accent colors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68F204B-112B-440E-88DD-EA00BFE9A603}"/>
              </a:ext>
            </a:extLst>
          </p:cNvPr>
          <p:cNvGrpSpPr/>
          <p:nvPr userDrawn="1"/>
        </p:nvGrpSpPr>
        <p:grpSpPr>
          <a:xfrm>
            <a:off x="12346917" y="462141"/>
            <a:ext cx="1500000" cy="2238359"/>
            <a:chOff x="1974777" y="2538489"/>
            <a:chExt cx="1088232" cy="2686031"/>
          </a:xfrm>
        </p:grpSpPr>
        <p:sp>
          <p:nvSpPr>
            <p:cNvPr id="189" name="Rectangle : coins arrondis 93">
              <a:extLst>
                <a:ext uri="{FF2B5EF4-FFF2-40B4-BE49-F238E27FC236}">
                  <a16:creationId xmlns:a16="http://schemas.microsoft.com/office/drawing/2014/main" id="{13150210-F2D4-4252-BFEA-F6395596DE95}"/>
                </a:ext>
              </a:extLst>
            </p:cNvPr>
            <p:cNvSpPr/>
            <p:nvPr userDrawn="1"/>
          </p:nvSpPr>
          <p:spPr bwMode="auto">
            <a:xfrm>
              <a:off x="1979898" y="2538489"/>
              <a:ext cx="1080000" cy="2686031"/>
            </a:xfrm>
            <a:prstGeom prst="roundRect">
              <a:avLst>
                <a:gd name="adj" fmla="val 3839"/>
              </a:avLst>
            </a:prstGeom>
            <a:solidFill>
              <a:schemeClr val="bg1"/>
            </a:solidFill>
            <a:ln w="12700">
              <a:solidFill>
                <a:srgbClr val="F0F0F0"/>
              </a:solidFill>
              <a:headEnd type="none" w="med" len="med"/>
              <a:tailEnd type="none" w="med" len="med"/>
            </a:ln>
            <a:effectLst>
              <a:outerShdw blurRad="101600" dist="38100" dir="5400000" algn="t" rotWithShape="0">
                <a:schemeClr val="tx1">
                  <a:alpha val="14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72000" rIns="5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777029" fontAlgn="base">
                <a:spcBef>
                  <a:spcPct val="0"/>
                </a:spcBef>
              </a:pPr>
              <a:r>
                <a:rPr lang="en-US" sz="500" kern="1200">
                  <a:solidFill>
                    <a:srgbClr val="1B1B1B"/>
                  </a:solidFill>
                  <a:latin typeface="+mj-lt"/>
                  <a:ea typeface="+mn-ea"/>
                  <a:cs typeface="Segoe UI" pitchFamily="34" charset="0"/>
                </a:rPr>
                <a:t>White                                                        #FFFFFF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1B1B1B"/>
                  </a:solidFill>
                  <a:cs typeface="Segoe UI" pitchFamily="34" charset="0"/>
                </a:rPr>
                <a:t>Content card background 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1B1B1B"/>
                  </a:solidFill>
                  <a:cs typeface="Segoe UI" pitchFamily="34" charset="0"/>
                </a:rPr>
                <a:t>Default inverse type</a:t>
              </a:r>
            </a:p>
          </p:txBody>
        </p:sp>
        <p:sp>
          <p:nvSpPr>
            <p:cNvPr id="190" name="Rectangle : coins arrondis 91">
              <a:extLst>
                <a:ext uri="{FF2B5EF4-FFF2-40B4-BE49-F238E27FC236}">
                  <a16:creationId xmlns:a16="http://schemas.microsoft.com/office/drawing/2014/main" id="{87033174-FBFC-4E73-8D3C-DDF3623FF3FB}"/>
                </a:ext>
              </a:extLst>
            </p:cNvPr>
            <p:cNvSpPr/>
            <p:nvPr userDrawn="1"/>
          </p:nvSpPr>
          <p:spPr bwMode="auto">
            <a:xfrm>
              <a:off x="1976240" y="2978982"/>
              <a:ext cx="1080000" cy="360000"/>
            </a:xfrm>
            <a:prstGeom prst="rect">
              <a:avLst/>
            </a:prstGeom>
            <a:solidFill>
              <a:srgbClr val="FBFBFB"/>
            </a:solidFill>
            <a:ln w="12700">
              <a:solidFill>
                <a:srgbClr val="F0F0F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LT Gray 1                                                  #FBFBFB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ea typeface="Segoe UI" pitchFamily="34" charset="0"/>
                  <a:cs typeface="Segoe UI" pitchFamily="34" charset="0"/>
                </a:rPr>
                <a:t>Default background</a:t>
              </a:r>
            </a:p>
          </p:txBody>
        </p:sp>
        <p:sp>
          <p:nvSpPr>
            <p:cNvPr id="191" name="Rectangle : coins arrondis 89">
              <a:extLst>
                <a:ext uri="{FF2B5EF4-FFF2-40B4-BE49-F238E27FC236}">
                  <a16:creationId xmlns:a16="http://schemas.microsoft.com/office/drawing/2014/main" id="{76738C13-4EBA-4DF6-9020-42C5FE325481}"/>
                </a:ext>
              </a:extLst>
            </p:cNvPr>
            <p:cNvSpPr/>
            <p:nvPr userDrawn="1"/>
          </p:nvSpPr>
          <p:spPr bwMode="auto">
            <a:xfrm>
              <a:off x="1974777" y="3338982"/>
              <a:ext cx="1080000" cy="360000"/>
            </a:xfrm>
            <a:prstGeom prst="rect">
              <a:avLst/>
            </a:prstGeom>
            <a:solidFill>
              <a:srgbClr val="F0F0F0"/>
            </a:solidFill>
            <a:ln w="12700">
              <a:solidFill>
                <a:srgbClr val="F0F0F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LT Gray 2                                                  #F0F0F0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ea typeface="Segoe UI" pitchFamily="34" charset="0"/>
                  <a:cs typeface="Segoe UI" pitchFamily="34" charset="0"/>
                </a:rPr>
                <a:t>Default border stroke</a:t>
              </a:r>
            </a:p>
          </p:txBody>
        </p:sp>
        <p:sp>
          <p:nvSpPr>
            <p:cNvPr id="192" name="Rectangle : coins arrondis 131">
              <a:extLst>
                <a:ext uri="{FF2B5EF4-FFF2-40B4-BE49-F238E27FC236}">
                  <a16:creationId xmlns:a16="http://schemas.microsoft.com/office/drawing/2014/main" id="{1CA16769-FD98-4835-8CA5-C593A8D164BF}"/>
                </a:ext>
              </a:extLst>
            </p:cNvPr>
            <p:cNvSpPr/>
            <p:nvPr userDrawn="1"/>
          </p:nvSpPr>
          <p:spPr bwMode="auto">
            <a:xfrm>
              <a:off x="1979898" y="3698093"/>
              <a:ext cx="1080000" cy="360000"/>
            </a:xfrm>
            <a:prstGeom prst="rect">
              <a:avLst/>
            </a:prstGeom>
            <a:solidFill>
              <a:srgbClr val="C8C8C8"/>
            </a:solidFill>
            <a:ln w="12700">
              <a:solidFill>
                <a:srgbClr val="F0F0F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LT </a:t>
              </a:r>
              <a:r>
                <a:rPr lang="en-US" sz="500" kern="1200">
                  <a:solidFill>
                    <a:srgbClr val="1B1B1B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Gray 3                                                #C8C8C8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ea typeface="Segoe UI" pitchFamily="34" charset="0"/>
                  <a:cs typeface="Segoe UI" pitchFamily="34" charset="0"/>
                </a:rPr>
                <a:t>Disabled fill</a:t>
              </a:r>
            </a:p>
          </p:txBody>
        </p:sp>
        <p:sp>
          <p:nvSpPr>
            <p:cNvPr id="193" name="Rectangle : coins arrondis 87">
              <a:extLst>
                <a:ext uri="{FF2B5EF4-FFF2-40B4-BE49-F238E27FC236}">
                  <a16:creationId xmlns:a16="http://schemas.microsoft.com/office/drawing/2014/main" id="{15C34BB6-917D-4EAA-B4DB-7886A80C4303}"/>
                </a:ext>
              </a:extLst>
            </p:cNvPr>
            <p:cNvSpPr/>
            <p:nvPr userDrawn="1"/>
          </p:nvSpPr>
          <p:spPr bwMode="auto">
            <a:xfrm>
              <a:off x="1979898" y="4058093"/>
              <a:ext cx="1080000" cy="360000"/>
            </a:xfrm>
            <a:prstGeom prst="rect">
              <a:avLst/>
            </a:prstGeom>
            <a:solidFill>
              <a:srgbClr val="A3A3A3"/>
            </a:solidFill>
            <a:ln w="12700">
              <a:solidFill>
                <a:srgbClr val="F0F0F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LT </a:t>
              </a:r>
              <a:r>
                <a:rPr lang="en-US" sz="500" kern="1200">
                  <a:solidFill>
                    <a:srgbClr val="1B1B1B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Gray 4                                                #A3A3A3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ea typeface="Segoe UI" pitchFamily="34" charset="0"/>
                  <a:cs typeface="Segoe UI" pitchFamily="34" charset="0"/>
                </a:rPr>
                <a:t>Disabled text</a:t>
              </a:r>
            </a:p>
          </p:txBody>
        </p:sp>
        <p:sp>
          <p:nvSpPr>
            <p:cNvPr id="194" name="Rectangle : coins arrondis 73">
              <a:extLst>
                <a:ext uri="{FF2B5EF4-FFF2-40B4-BE49-F238E27FC236}">
                  <a16:creationId xmlns:a16="http://schemas.microsoft.com/office/drawing/2014/main" id="{A1C00452-6773-4D0D-AE1F-90EA2E548880}"/>
                </a:ext>
              </a:extLst>
            </p:cNvPr>
            <p:cNvSpPr/>
            <p:nvPr userDrawn="1"/>
          </p:nvSpPr>
          <p:spPr bwMode="auto">
            <a:xfrm>
              <a:off x="1982553" y="4416155"/>
              <a:ext cx="1080000" cy="360000"/>
            </a:xfrm>
            <a:prstGeom prst="rect">
              <a:avLst/>
            </a:prstGeom>
            <a:solidFill>
              <a:srgbClr val="646464"/>
            </a:solidFill>
            <a:ln w="12700">
              <a:solidFill>
                <a:srgbClr val="F0F0F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rPr>
                <a:t>LT </a:t>
              </a:r>
              <a:r>
                <a:rPr lang="en-US" sz="500" kern="12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rPr>
                <a:t>Gray 5                                                #646464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Secondary text</a:t>
              </a:r>
            </a:p>
          </p:txBody>
        </p:sp>
        <p:sp>
          <p:nvSpPr>
            <p:cNvPr id="195" name="Rectangle : coins arrondis 85">
              <a:extLst>
                <a:ext uri="{FF2B5EF4-FFF2-40B4-BE49-F238E27FC236}">
                  <a16:creationId xmlns:a16="http://schemas.microsoft.com/office/drawing/2014/main" id="{80A7F501-67D7-461F-8F34-C1EBBD16D4E1}"/>
                </a:ext>
              </a:extLst>
            </p:cNvPr>
            <p:cNvSpPr/>
            <p:nvPr userDrawn="1"/>
          </p:nvSpPr>
          <p:spPr bwMode="auto">
            <a:xfrm>
              <a:off x="1983009" y="4776155"/>
              <a:ext cx="1080000" cy="360000"/>
            </a:xfrm>
            <a:prstGeom prst="rect">
              <a:avLst/>
            </a:prstGeom>
            <a:solidFill>
              <a:srgbClr val="1B1B1B"/>
            </a:solidFill>
            <a:ln w="12700">
              <a:solidFill>
                <a:srgbClr val="F0F0F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rPr>
                <a:t>LT Gray 6                                                  #1B1B1B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Default text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36500CC-88DD-4DCA-AE38-B27308A88C58}"/>
              </a:ext>
            </a:extLst>
          </p:cNvPr>
          <p:cNvGrpSpPr/>
          <p:nvPr userDrawn="1"/>
        </p:nvGrpSpPr>
        <p:grpSpPr>
          <a:xfrm>
            <a:off x="467679" y="7035563"/>
            <a:ext cx="4066239" cy="660000"/>
            <a:chOff x="9656229" y="2980412"/>
            <a:chExt cx="4101581" cy="792000"/>
          </a:xfrm>
        </p:grpSpPr>
        <p:sp>
          <p:nvSpPr>
            <p:cNvPr id="197" name="Rectangle : coins arrondis 133">
              <a:extLst>
                <a:ext uri="{FF2B5EF4-FFF2-40B4-BE49-F238E27FC236}">
                  <a16:creationId xmlns:a16="http://schemas.microsoft.com/office/drawing/2014/main" id="{EA3F2EEC-C978-4E6D-BB5D-75C4711DCDA3}"/>
                </a:ext>
              </a:extLst>
            </p:cNvPr>
            <p:cNvSpPr/>
            <p:nvPr userDrawn="1"/>
          </p:nvSpPr>
          <p:spPr bwMode="auto">
            <a:xfrm>
              <a:off x="9656229" y="2980412"/>
              <a:ext cx="4101581" cy="792000"/>
            </a:xfrm>
            <a:prstGeom prst="roundRect">
              <a:avLst>
                <a:gd name="adj" fmla="val 4093"/>
              </a:avLst>
            </a:prstGeom>
            <a:solidFill>
              <a:srgbClr val="000000"/>
            </a:solidFill>
            <a:ln w="12700">
              <a:solidFill>
                <a:srgbClr val="3D3D3D"/>
              </a:solidFill>
              <a:headEnd type="none" w="med" len="med"/>
              <a:tailEnd type="none" w="med" len="med"/>
            </a:ln>
            <a:effectLst>
              <a:outerShdw blurRad="101600" dist="38100" dir="5400000" algn="t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Black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#000000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chemeClr val="bg1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Default 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inverse 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type</a:t>
              </a:r>
            </a:p>
          </p:txBody>
        </p:sp>
        <p:sp>
          <p:nvSpPr>
            <p:cNvPr id="198" name="Rectangle : coins arrondis 95">
              <a:extLst>
                <a:ext uri="{FF2B5EF4-FFF2-40B4-BE49-F238E27FC236}">
                  <a16:creationId xmlns:a16="http://schemas.microsoft.com/office/drawing/2014/main" id="{27B1FF5F-A92F-412E-833D-C69C5057B4AF}"/>
                </a:ext>
              </a:extLst>
            </p:cNvPr>
            <p:cNvSpPr/>
            <p:nvPr userDrawn="1"/>
          </p:nvSpPr>
          <p:spPr bwMode="auto">
            <a:xfrm>
              <a:off x="10137132" y="2986694"/>
              <a:ext cx="702058" cy="784800"/>
            </a:xfrm>
            <a:prstGeom prst="roundRect">
              <a:avLst>
                <a:gd name="adj" fmla="val 4832"/>
              </a:avLst>
            </a:prstGeom>
            <a:solidFill>
              <a:srgbClr val="333333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DT Gray 1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#333333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chemeClr val="bg1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Default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background</a:t>
              </a:r>
            </a:p>
          </p:txBody>
        </p:sp>
        <p:sp>
          <p:nvSpPr>
            <p:cNvPr id="199" name="Rectangle : coins arrondis 97">
              <a:extLst>
                <a:ext uri="{FF2B5EF4-FFF2-40B4-BE49-F238E27FC236}">
                  <a16:creationId xmlns:a16="http://schemas.microsoft.com/office/drawing/2014/main" id="{53B21D9C-A7B3-4386-864D-D29FE178BD29}"/>
                </a:ext>
              </a:extLst>
            </p:cNvPr>
            <p:cNvSpPr/>
            <p:nvPr userDrawn="1"/>
          </p:nvSpPr>
          <p:spPr bwMode="auto">
            <a:xfrm>
              <a:off x="10652555" y="2987587"/>
              <a:ext cx="744286" cy="784800"/>
            </a:xfrm>
            <a:prstGeom prst="roundRect">
              <a:avLst>
                <a:gd name="adj" fmla="val 4352"/>
              </a:avLst>
            </a:prstGeom>
            <a:solidFill>
              <a:srgbClr val="373737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DT Gray 2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#373737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endParaRPr lang="en-US" sz="500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Content 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card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background</a:t>
              </a:r>
            </a:p>
          </p:txBody>
        </p:sp>
        <p:sp>
          <p:nvSpPr>
            <p:cNvPr id="200" name="Rectangle : coins arrondis 99">
              <a:extLst>
                <a:ext uri="{FF2B5EF4-FFF2-40B4-BE49-F238E27FC236}">
                  <a16:creationId xmlns:a16="http://schemas.microsoft.com/office/drawing/2014/main" id="{E4E7C60B-18EC-493D-99C3-11B7516AB315}"/>
                </a:ext>
              </a:extLst>
            </p:cNvPr>
            <p:cNvSpPr/>
            <p:nvPr userDrawn="1"/>
          </p:nvSpPr>
          <p:spPr bwMode="auto">
            <a:xfrm>
              <a:off x="11170605" y="2985313"/>
              <a:ext cx="705931" cy="784800"/>
            </a:xfrm>
            <a:prstGeom prst="roundRect">
              <a:avLst>
                <a:gd name="adj" fmla="val 4429"/>
              </a:avLst>
            </a:prstGeom>
            <a:solidFill>
              <a:srgbClr val="3B3B3B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DT Gray 3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#3B3B3B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endParaRPr lang="en-US" sz="500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Default 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border 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stroke</a:t>
              </a:r>
            </a:p>
          </p:txBody>
        </p:sp>
        <p:sp>
          <p:nvSpPr>
            <p:cNvPr id="201" name="Rectangle : coins arrondis 135">
              <a:extLst>
                <a:ext uri="{FF2B5EF4-FFF2-40B4-BE49-F238E27FC236}">
                  <a16:creationId xmlns:a16="http://schemas.microsoft.com/office/drawing/2014/main" id="{C0535EDC-ABB8-4CC4-A094-16D87B5DCA72}"/>
                </a:ext>
              </a:extLst>
            </p:cNvPr>
            <p:cNvSpPr/>
            <p:nvPr userDrawn="1"/>
          </p:nvSpPr>
          <p:spPr bwMode="auto">
            <a:xfrm>
              <a:off x="11691905" y="2987587"/>
              <a:ext cx="735783" cy="784800"/>
            </a:xfrm>
            <a:prstGeom prst="roundRect">
              <a:avLst>
                <a:gd name="adj" fmla="val 4694"/>
              </a:avLst>
            </a:prstGeom>
            <a:solidFill>
              <a:srgbClr val="4D4D4D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DT Gray 4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#4D4D4D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endParaRPr lang="en-US" sz="500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Disabled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fill</a:t>
              </a:r>
            </a:p>
          </p:txBody>
        </p:sp>
        <p:sp>
          <p:nvSpPr>
            <p:cNvPr id="202" name="Rectangle : coins arrondis 101">
              <a:extLst>
                <a:ext uri="{FF2B5EF4-FFF2-40B4-BE49-F238E27FC236}">
                  <a16:creationId xmlns:a16="http://schemas.microsoft.com/office/drawing/2014/main" id="{152E02FF-A638-468B-8784-43207B8FDCB9}"/>
                </a:ext>
              </a:extLst>
            </p:cNvPr>
            <p:cNvSpPr/>
            <p:nvPr userDrawn="1"/>
          </p:nvSpPr>
          <p:spPr bwMode="auto">
            <a:xfrm>
              <a:off x="12207951" y="2986694"/>
              <a:ext cx="687601" cy="784800"/>
            </a:xfrm>
            <a:prstGeom prst="roundRect">
              <a:avLst>
                <a:gd name="adj" fmla="val 4255"/>
              </a:avLst>
            </a:prstGeom>
            <a:solidFill>
              <a:srgbClr val="797979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DT Gray56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#797979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endParaRPr lang="en-US" sz="500">
                <a:solidFill>
                  <a:srgbClr val="050505"/>
                </a:solidFill>
                <a:ea typeface="Segoe UI" pitchFamily="34" charset="0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Disabled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text</a:t>
              </a:r>
            </a:p>
          </p:txBody>
        </p:sp>
        <p:sp>
          <p:nvSpPr>
            <p:cNvPr id="203" name="Rectangle : coins arrondis 103">
              <a:extLst>
                <a:ext uri="{FF2B5EF4-FFF2-40B4-BE49-F238E27FC236}">
                  <a16:creationId xmlns:a16="http://schemas.microsoft.com/office/drawing/2014/main" id="{7C1C2DF8-039B-460C-9187-8FA6A138BF96}"/>
                </a:ext>
              </a:extLst>
            </p:cNvPr>
            <p:cNvSpPr/>
            <p:nvPr userDrawn="1"/>
          </p:nvSpPr>
          <p:spPr bwMode="auto">
            <a:xfrm>
              <a:off x="12722752" y="2986694"/>
              <a:ext cx="735783" cy="784800"/>
            </a:xfrm>
            <a:prstGeom prst="roundRect">
              <a:avLst>
                <a:gd name="adj" fmla="val 4277"/>
              </a:avLst>
            </a:prstGeom>
            <a:solidFill>
              <a:srgbClr val="D1D1D1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DT Gray 6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#D1D1D1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endParaRPr lang="en-US" sz="500">
                <a:solidFill>
                  <a:srgbClr val="050505"/>
                </a:solidFill>
                <a:ea typeface="Segoe UI" pitchFamily="34" charset="0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Secondary 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text</a:t>
              </a:r>
            </a:p>
          </p:txBody>
        </p:sp>
        <p:sp>
          <p:nvSpPr>
            <p:cNvPr id="204" name="Rectangle : coins arrondis 105">
              <a:extLst>
                <a:ext uri="{FF2B5EF4-FFF2-40B4-BE49-F238E27FC236}">
                  <a16:creationId xmlns:a16="http://schemas.microsoft.com/office/drawing/2014/main" id="{27EC88BF-5721-46FA-A5AF-1D3F45881A69}"/>
                </a:ext>
              </a:extLst>
            </p:cNvPr>
            <p:cNvSpPr/>
            <p:nvPr userDrawn="1"/>
          </p:nvSpPr>
          <p:spPr bwMode="auto">
            <a:xfrm>
              <a:off x="13237477" y="2986694"/>
              <a:ext cx="514800" cy="784800"/>
            </a:xfrm>
            <a:prstGeom prst="roundRect">
              <a:avLst>
                <a:gd name="adj" fmla="val 6187"/>
              </a:avLst>
            </a:prstGeom>
            <a:solidFill>
              <a:schemeClr val="bg1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White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#FFFFFF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endParaRPr lang="en-US" sz="500">
                <a:solidFill>
                  <a:srgbClr val="050505"/>
                </a:solidFill>
                <a:ea typeface="Segoe UI" pitchFamily="34" charset="0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Default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text</a:t>
              </a:r>
            </a:p>
          </p:txBody>
        </p:sp>
      </p:grpSp>
      <p:sp>
        <p:nvSpPr>
          <p:cNvPr id="205" name="Rectangle : coins arrondis 159">
            <a:extLst>
              <a:ext uri="{FF2B5EF4-FFF2-40B4-BE49-F238E27FC236}">
                <a16:creationId xmlns:a16="http://schemas.microsoft.com/office/drawing/2014/main" id="{2734B364-CDBE-4239-81DC-69577ECB5DB1}"/>
              </a:ext>
            </a:extLst>
          </p:cNvPr>
          <p:cNvSpPr/>
          <p:nvPr userDrawn="1"/>
        </p:nvSpPr>
        <p:spPr bwMode="auto">
          <a:xfrm>
            <a:off x="12346917" y="3116962"/>
            <a:ext cx="1499998" cy="1544477"/>
          </a:xfrm>
          <a:prstGeom prst="roundRect">
            <a:avLst>
              <a:gd name="adj" fmla="val 3839"/>
            </a:avLst>
          </a:prstGeom>
          <a:solidFill>
            <a:srgbClr val="0078D4"/>
          </a:solidFill>
          <a:ln w="12700">
            <a:noFill/>
            <a:headEnd type="none" w="med" len="med"/>
            <a:tailEnd type="none" w="med" len="med"/>
          </a:ln>
          <a:effectLst>
            <a:outerShdw blurRad="101600" dist="38100" dir="5400000" algn="t" rotWithShape="0">
              <a:schemeClr val="tx1">
                <a:alpha val="14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000" tIns="60000" rIns="45000" bIns="6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77029" fontAlgn="base">
              <a:spcBef>
                <a:spcPct val="0"/>
              </a:spcBef>
            </a:pPr>
            <a:r>
              <a:rPr lang="en-US" sz="500">
                <a:solidFill>
                  <a:schemeClr val="bg1"/>
                </a:solidFill>
                <a:latin typeface="+mj-lt"/>
                <a:cs typeface="Segoe UI" pitchFamily="34" charset="0"/>
              </a:rPr>
              <a:t>Core Blue                                                #0078D4</a:t>
            </a:r>
          </a:p>
          <a:p>
            <a:pPr defTabSz="777029" fontAlgn="base">
              <a:spcBef>
                <a:spcPct val="0"/>
              </a:spcBef>
            </a:pPr>
            <a:r>
              <a:rPr lang="en-US" sz="500">
                <a:solidFill>
                  <a:schemeClr val="bg1"/>
                </a:solidFill>
                <a:cs typeface="Segoe UI" pitchFamily="34" charset="0"/>
              </a:rPr>
              <a:t>Default blue fill</a:t>
            </a:r>
          </a:p>
        </p:txBody>
      </p:sp>
      <p:sp>
        <p:nvSpPr>
          <p:cNvPr id="206" name="Rectangle : coins arrondis 161">
            <a:extLst>
              <a:ext uri="{FF2B5EF4-FFF2-40B4-BE49-F238E27FC236}">
                <a16:creationId xmlns:a16="http://schemas.microsoft.com/office/drawing/2014/main" id="{DC3E2B16-8DA5-4C8A-AAFF-10E25A56031D}"/>
              </a:ext>
            </a:extLst>
          </p:cNvPr>
          <p:cNvSpPr/>
          <p:nvPr userDrawn="1"/>
        </p:nvSpPr>
        <p:spPr bwMode="auto">
          <a:xfrm>
            <a:off x="12346917" y="3394187"/>
            <a:ext cx="1499998" cy="300000"/>
          </a:xfrm>
          <a:prstGeom prst="rect">
            <a:avLst/>
          </a:prstGeom>
          <a:solidFill>
            <a:srgbClr val="0075D4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000" tIns="45000" rIns="6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77029"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LT Blue 1                                                  #0075D4</a:t>
            </a:r>
          </a:p>
          <a:p>
            <a:pPr defTabSz="777029"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Default blue text</a:t>
            </a:r>
          </a:p>
        </p:txBody>
      </p:sp>
      <p:sp>
        <p:nvSpPr>
          <p:cNvPr id="207" name="Rectangle : coins arrondis 163">
            <a:extLst>
              <a:ext uri="{FF2B5EF4-FFF2-40B4-BE49-F238E27FC236}">
                <a16:creationId xmlns:a16="http://schemas.microsoft.com/office/drawing/2014/main" id="{20CC8E41-E309-4059-A040-D6E1C945A0F7}"/>
              </a:ext>
            </a:extLst>
          </p:cNvPr>
          <p:cNvSpPr/>
          <p:nvPr userDrawn="1"/>
        </p:nvSpPr>
        <p:spPr bwMode="auto">
          <a:xfrm>
            <a:off x="12346915" y="3694187"/>
            <a:ext cx="1499998" cy="300000"/>
          </a:xfrm>
          <a:prstGeom prst="rect">
            <a:avLst/>
          </a:prstGeom>
          <a:solidFill>
            <a:srgbClr val="005FB7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000" tIns="45000" rIns="6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77029"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LT Blue 2                                                 #005FB7</a:t>
            </a:r>
          </a:p>
          <a:p>
            <a:pPr defTabSz="777029"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Alternative blue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D739AC9-0C72-4E32-AD88-015E96443F0C}"/>
              </a:ext>
            </a:extLst>
          </p:cNvPr>
          <p:cNvGrpSpPr/>
          <p:nvPr userDrawn="1"/>
        </p:nvGrpSpPr>
        <p:grpSpPr>
          <a:xfrm>
            <a:off x="12348934" y="5034894"/>
            <a:ext cx="1501639" cy="606858"/>
            <a:chOff x="449347" y="3587455"/>
            <a:chExt cx="1801967" cy="728229"/>
          </a:xfrm>
        </p:grpSpPr>
        <p:sp>
          <p:nvSpPr>
            <p:cNvPr id="209" name="Rectangle : coins arrondis 159">
              <a:extLst>
                <a:ext uri="{FF2B5EF4-FFF2-40B4-BE49-F238E27FC236}">
                  <a16:creationId xmlns:a16="http://schemas.microsoft.com/office/drawing/2014/main" id="{4F59E4C8-3856-4B73-8366-1771EAC93B17}"/>
                </a:ext>
              </a:extLst>
            </p:cNvPr>
            <p:cNvSpPr/>
            <p:nvPr userDrawn="1"/>
          </p:nvSpPr>
          <p:spPr bwMode="auto">
            <a:xfrm>
              <a:off x="451314" y="3587455"/>
              <a:ext cx="1800000" cy="720000"/>
            </a:xfrm>
            <a:prstGeom prst="roundRect">
              <a:avLst>
                <a:gd name="adj" fmla="val 3839"/>
              </a:avLst>
            </a:prstGeom>
            <a:solidFill>
              <a:srgbClr val="0F7B0F"/>
            </a:solidFill>
            <a:ln w="12700">
              <a:noFill/>
              <a:headEnd type="none" w="med" len="med"/>
              <a:tailEnd type="none" w="med" len="med"/>
            </a:ln>
            <a:effectLst>
              <a:outerShdw blurRad="101600" dist="38100" dir="5400000" algn="t" rotWithShape="0">
                <a:schemeClr val="tx1">
                  <a:alpha val="14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72000" rIns="5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LT success green                                       #107C10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Green fill to denote success</a:t>
              </a:r>
            </a:p>
          </p:txBody>
        </p:sp>
        <p:sp>
          <p:nvSpPr>
            <p:cNvPr id="210" name="Rectangle : coins arrondis 161">
              <a:extLst>
                <a:ext uri="{FF2B5EF4-FFF2-40B4-BE49-F238E27FC236}">
                  <a16:creationId xmlns:a16="http://schemas.microsoft.com/office/drawing/2014/main" id="{AB3F8B81-E158-4BD2-9ACD-E6B34494D258}"/>
                </a:ext>
              </a:extLst>
            </p:cNvPr>
            <p:cNvSpPr/>
            <p:nvPr userDrawn="1"/>
          </p:nvSpPr>
          <p:spPr bwMode="auto">
            <a:xfrm>
              <a:off x="449347" y="3955684"/>
              <a:ext cx="1800000" cy="360000"/>
            </a:xfrm>
            <a:prstGeom prst="roundRect">
              <a:avLst>
                <a:gd name="adj" fmla="val 3910"/>
              </a:avLst>
            </a:prstGeom>
            <a:solidFill>
              <a:srgbClr val="DFF6DD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LT Success background                         #DFF6DD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ea typeface="Segoe UI" pitchFamily="34" charset="0"/>
                  <a:cs typeface="Segoe UI" pitchFamily="34" charset="0"/>
                </a:rPr>
                <a:t>Green background to use with success green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FEF17C4-CCFE-40E2-8F15-3282B7AD06DB}"/>
              </a:ext>
            </a:extLst>
          </p:cNvPr>
          <p:cNvGrpSpPr/>
          <p:nvPr userDrawn="1"/>
        </p:nvGrpSpPr>
        <p:grpSpPr>
          <a:xfrm>
            <a:off x="8770968" y="7030515"/>
            <a:ext cx="3417984" cy="961426"/>
            <a:chOff x="9658349" y="5826429"/>
            <a:chExt cx="4101581" cy="1153711"/>
          </a:xfrm>
        </p:grpSpPr>
        <p:sp>
          <p:nvSpPr>
            <p:cNvPr id="212" name="Rectangle : coins arrondis 165">
              <a:extLst>
                <a:ext uri="{FF2B5EF4-FFF2-40B4-BE49-F238E27FC236}">
                  <a16:creationId xmlns:a16="http://schemas.microsoft.com/office/drawing/2014/main" id="{DAC7FBFF-DEF2-4B53-99BD-19398214B68A}"/>
                </a:ext>
              </a:extLst>
            </p:cNvPr>
            <p:cNvSpPr/>
            <p:nvPr userDrawn="1"/>
          </p:nvSpPr>
          <p:spPr bwMode="auto">
            <a:xfrm>
              <a:off x="10475946" y="6404139"/>
              <a:ext cx="3283983" cy="570799"/>
            </a:xfrm>
            <a:prstGeom prst="roundRect">
              <a:avLst>
                <a:gd name="adj" fmla="val 13205"/>
              </a:avLst>
            </a:prstGeom>
            <a:solidFill>
              <a:srgbClr val="50E6FF"/>
            </a:solidFill>
            <a:ln w="12700">
              <a:noFill/>
              <a:headEnd type="none" w="med" len="med"/>
              <a:tailEnd type="none" w="med" len="med"/>
            </a:ln>
            <a:effectLst>
              <a:outerShdw blurRad="101600" dist="38100" dir="5400000" algn="t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latin typeface="+mj-lt"/>
                  <a:cs typeface="Segoe UI" pitchFamily="34" charset="0"/>
                </a:rPr>
                <a:t>Core Blue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#0078D4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rgbClr val="050505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Default 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blue fill</a:t>
              </a:r>
            </a:p>
          </p:txBody>
        </p:sp>
        <p:sp>
          <p:nvSpPr>
            <p:cNvPr id="213" name="Rectangle : coins arrondis 165">
              <a:extLst>
                <a:ext uri="{FF2B5EF4-FFF2-40B4-BE49-F238E27FC236}">
                  <a16:creationId xmlns:a16="http://schemas.microsoft.com/office/drawing/2014/main" id="{A6FF2D50-C515-4B4C-9EF4-CDFB21ED4FC3}"/>
                </a:ext>
              </a:extLst>
            </p:cNvPr>
            <p:cNvSpPr/>
            <p:nvPr userDrawn="1"/>
          </p:nvSpPr>
          <p:spPr bwMode="auto">
            <a:xfrm>
              <a:off x="9658349" y="5827172"/>
              <a:ext cx="3280781" cy="576000"/>
            </a:xfrm>
            <a:prstGeom prst="roundRect">
              <a:avLst>
                <a:gd name="adj" fmla="val 4813"/>
              </a:avLst>
            </a:prstGeom>
            <a:solidFill>
              <a:srgbClr val="50E6FF"/>
            </a:solidFill>
            <a:ln w="12700">
              <a:noFill/>
              <a:headEnd type="none" w="med" len="med"/>
              <a:tailEnd type="none" w="med" len="med"/>
            </a:ln>
            <a:effectLst>
              <a:outerShdw blurRad="101600" dist="38100" dir="5400000" algn="t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latin typeface="+mj-lt"/>
                  <a:cs typeface="Segoe UI" pitchFamily="34" charset="0"/>
                </a:rPr>
                <a:t>DT bright blue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#50E6FF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rgbClr val="050505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Bright blue fill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for gaming</a:t>
              </a:r>
            </a:p>
          </p:txBody>
        </p:sp>
        <p:sp>
          <p:nvSpPr>
            <p:cNvPr id="214" name="Rectangle : coins arrondis 167">
              <a:extLst>
                <a:ext uri="{FF2B5EF4-FFF2-40B4-BE49-F238E27FC236}">
                  <a16:creationId xmlns:a16="http://schemas.microsoft.com/office/drawing/2014/main" id="{94B7B780-7D9E-4C42-A0B2-0881067202D4}"/>
                </a:ext>
              </a:extLst>
            </p:cNvPr>
            <p:cNvSpPr/>
            <p:nvPr userDrawn="1"/>
          </p:nvSpPr>
          <p:spPr bwMode="auto">
            <a:xfrm>
              <a:off x="10475945" y="5827399"/>
              <a:ext cx="983687" cy="776443"/>
            </a:xfrm>
            <a:prstGeom prst="roundRect">
              <a:avLst>
                <a:gd name="adj" fmla="val 4832"/>
              </a:avLst>
            </a:prstGeom>
            <a:solidFill>
              <a:srgbClr val="6CCB5F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latin typeface="+mj-lt"/>
                  <a:cs typeface="Segoe UI" pitchFamily="34" charset="0"/>
                </a:rPr>
                <a:t>DT success green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#6CCB5F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rgbClr val="050505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Green fill 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to denote success</a:t>
              </a:r>
            </a:p>
          </p:txBody>
        </p:sp>
        <p:sp>
          <p:nvSpPr>
            <p:cNvPr id="215" name="Rectangle : coins arrondis 167">
              <a:extLst>
                <a:ext uri="{FF2B5EF4-FFF2-40B4-BE49-F238E27FC236}">
                  <a16:creationId xmlns:a16="http://schemas.microsoft.com/office/drawing/2014/main" id="{70C9419A-1A37-44D1-9B80-C88CFFB5D3ED}"/>
                </a:ext>
              </a:extLst>
            </p:cNvPr>
            <p:cNvSpPr/>
            <p:nvPr userDrawn="1"/>
          </p:nvSpPr>
          <p:spPr bwMode="auto">
            <a:xfrm>
              <a:off x="11296746" y="5827173"/>
              <a:ext cx="980482" cy="701010"/>
            </a:xfrm>
            <a:prstGeom prst="roundRect">
              <a:avLst>
                <a:gd name="adj" fmla="val 4832"/>
              </a:avLst>
            </a:prstGeom>
            <a:solidFill>
              <a:srgbClr val="FCE100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latin typeface="+mj-lt"/>
                  <a:cs typeface="Segoe UI" pitchFamily="34" charset="0"/>
                </a:rPr>
                <a:t>DT caution yellow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#FCE100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rgbClr val="050505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Yellow fill 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to denote caution</a:t>
              </a:r>
            </a:p>
          </p:txBody>
        </p:sp>
        <p:sp>
          <p:nvSpPr>
            <p:cNvPr id="216" name="Rectangle : coins arrondis 167">
              <a:extLst>
                <a:ext uri="{FF2B5EF4-FFF2-40B4-BE49-F238E27FC236}">
                  <a16:creationId xmlns:a16="http://schemas.microsoft.com/office/drawing/2014/main" id="{83E2C00D-8171-49B3-B81C-3145AABED822}"/>
                </a:ext>
              </a:extLst>
            </p:cNvPr>
            <p:cNvSpPr/>
            <p:nvPr userDrawn="1"/>
          </p:nvSpPr>
          <p:spPr bwMode="auto">
            <a:xfrm>
              <a:off x="12116877" y="5826429"/>
              <a:ext cx="823983" cy="576000"/>
            </a:xfrm>
            <a:prstGeom prst="roundRect">
              <a:avLst>
                <a:gd name="adj" fmla="val 4832"/>
              </a:avLst>
            </a:prstGeom>
            <a:solidFill>
              <a:srgbClr val="FF99A4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latin typeface="+mj-lt"/>
                  <a:cs typeface="Segoe UI" pitchFamily="34" charset="0"/>
                </a:rPr>
                <a:t>DT critical red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#FF99A4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rgbClr val="050505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Red fill 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to denote critical</a:t>
              </a:r>
            </a:p>
          </p:txBody>
        </p:sp>
        <p:sp>
          <p:nvSpPr>
            <p:cNvPr id="217" name="Rectangle : coins arrondis 167">
              <a:extLst>
                <a:ext uri="{FF2B5EF4-FFF2-40B4-BE49-F238E27FC236}">
                  <a16:creationId xmlns:a16="http://schemas.microsoft.com/office/drawing/2014/main" id="{08E67BE2-FD7E-4B07-BC61-011F99BC2EB4}"/>
                </a:ext>
              </a:extLst>
            </p:cNvPr>
            <p:cNvSpPr/>
            <p:nvPr userDrawn="1"/>
          </p:nvSpPr>
          <p:spPr bwMode="auto">
            <a:xfrm>
              <a:off x="10475945" y="6402715"/>
              <a:ext cx="945067" cy="576000"/>
            </a:xfrm>
            <a:prstGeom prst="roundRect">
              <a:avLst>
                <a:gd name="adj" fmla="val 4832"/>
              </a:avLst>
            </a:prstGeom>
            <a:solidFill>
              <a:srgbClr val="393D1B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DT success </a:t>
              </a:r>
              <a:r>
                <a:rPr lang="en-US" sz="500" err="1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bg</a:t>
              </a:r>
              <a:endParaRPr lang="en-US" sz="500">
                <a:solidFill>
                  <a:schemeClr val="bg1"/>
                </a:solidFill>
                <a:latin typeface="+mj-lt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#393D1B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chemeClr val="bg1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Green </a:t>
              </a:r>
              <a:r>
                <a:rPr lang="en-US" sz="500" err="1">
                  <a:solidFill>
                    <a:schemeClr val="bg1"/>
                  </a:solidFill>
                  <a:cs typeface="Segoe UI" pitchFamily="34" charset="0"/>
                </a:rPr>
                <a:t>bg</a:t>
              </a: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 to use 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with success green</a:t>
              </a:r>
            </a:p>
          </p:txBody>
        </p:sp>
        <p:sp>
          <p:nvSpPr>
            <p:cNvPr id="218" name="Rectangle : coins arrondis 167">
              <a:extLst>
                <a:ext uri="{FF2B5EF4-FFF2-40B4-BE49-F238E27FC236}">
                  <a16:creationId xmlns:a16="http://schemas.microsoft.com/office/drawing/2014/main" id="{E594251B-41B7-4BEA-8D13-FD8471809FB1}"/>
                </a:ext>
              </a:extLst>
            </p:cNvPr>
            <p:cNvSpPr/>
            <p:nvPr userDrawn="1"/>
          </p:nvSpPr>
          <p:spPr bwMode="auto">
            <a:xfrm>
              <a:off x="12117674" y="6362755"/>
              <a:ext cx="823185" cy="192074"/>
            </a:xfrm>
            <a:prstGeom prst="roundRect">
              <a:avLst>
                <a:gd name="adj" fmla="val 4832"/>
              </a:avLst>
            </a:prstGeom>
            <a:solidFill>
              <a:srgbClr val="FF99A4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rgbClr val="050505"/>
                </a:solidFill>
                <a:cs typeface="Segoe UI" pitchFamily="34" charset="0"/>
              </a:endParaRPr>
            </a:p>
          </p:txBody>
        </p:sp>
        <p:sp>
          <p:nvSpPr>
            <p:cNvPr id="219" name="Rectangle : coins arrondis 167">
              <a:extLst>
                <a:ext uri="{FF2B5EF4-FFF2-40B4-BE49-F238E27FC236}">
                  <a16:creationId xmlns:a16="http://schemas.microsoft.com/office/drawing/2014/main" id="{3B576BEE-65B7-4020-AA6A-8F3613B6C75D}"/>
                </a:ext>
              </a:extLst>
            </p:cNvPr>
            <p:cNvSpPr/>
            <p:nvPr userDrawn="1"/>
          </p:nvSpPr>
          <p:spPr bwMode="auto">
            <a:xfrm>
              <a:off x="11296745" y="6402637"/>
              <a:ext cx="911205" cy="576000"/>
            </a:xfrm>
            <a:prstGeom prst="roundRect">
              <a:avLst>
                <a:gd name="adj" fmla="val 4832"/>
              </a:avLst>
            </a:prstGeom>
            <a:solidFill>
              <a:srgbClr val="433519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DT caution </a:t>
              </a:r>
              <a:r>
                <a:rPr lang="en-US" sz="500" err="1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bg</a:t>
              </a:r>
              <a:endParaRPr lang="en-US" sz="500">
                <a:solidFill>
                  <a:schemeClr val="bg1"/>
                </a:solidFill>
                <a:latin typeface="+mj-lt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#433519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chemeClr val="bg1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Yellow </a:t>
              </a:r>
              <a:r>
                <a:rPr lang="en-US" sz="500" err="1">
                  <a:solidFill>
                    <a:schemeClr val="bg1"/>
                  </a:solidFill>
                  <a:cs typeface="Segoe UI" pitchFamily="34" charset="0"/>
                </a:rPr>
                <a:t>bg</a:t>
              </a: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 to use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with caution yellow</a:t>
              </a:r>
            </a:p>
          </p:txBody>
        </p:sp>
        <p:sp>
          <p:nvSpPr>
            <p:cNvPr id="220" name="Rectangle : coins arrondis 167">
              <a:extLst>
                <a:ext uri="{FF2B5EF4-FFF2-40B4-BE49-F238E27FC236}">
                  <a16:creationId xmlns:a16="http://schemas.microsoft.com/office/drawing/2014/main" id="{165A96A0-4E3D-4AFA-8DDF-62663AE49FCD}"/>
                </a:ext>
              </a:extLst>
            </p:cNvPr>
            <p:cNvSpPr/>
            <p:nvPr userDrawn="1"/>
          </p:nvSpPr>
          <p:spPr bwMode="auto">
            <a:xfrm>
              <a:off x="12116878" y="6404140"/>
              <a:ext cx="911204" cy="576000"/>
            </a:xfrm>
            <a:prstGeom prst="roundRect">
              <a:avLst>
                <a:gd name="adj" fmla="val 4832"/>
              </a:avLst>
            </a:prstGeom>
            <a:solidFill>
              <a:srgbClr val="442726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DT critical </a:t>
              </a:r>
              <a:r>
                <a:rPr lang="en-US" sz="500" err="1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bg</a:t>
              </a:r>
              <a:endParaRPr lang="en-US" sz="500">
                <a:solidFill>
                  <a:schemeClr val="bg1"/>
                </a:solidFill>
                <a:latin typeface="+mj-lt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#442726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chemeClr val="bg1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Red background to 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use with critical red</a:t>
              </a:r>
            </a:p>
          </p:txBody>
        </p:sp>
        <p:sp>
          <p:nvSpPr>
            <p:cNvPr id="221" name="Rectangle : coins arrondis 167">
              <a:extLst>
                <a:ext uri="{FF2B5EF4-FFF2-40B4-BE49-F238E27FC236}">
                  <a16:creationId xmlns:a16="http://schemas.microsoft.com/office/drawing/2014/main" id="{F68BBC9E-1067-40BD-9212-68AE99D371CA}"/>
                </a:ext>
              </a:extLst>
            </p:cNvPr>
            <p:cNvSpPr/>
            <p:nvPr userDrawn="1"/>
          </p:nvSpPr>
          <p:spPr bwMode="auto">
            <a:xfrm>
              <a:off x="12939130" y="6402429"/>
              <a:ext cx="820800" cy="576000"/>
            </a:xfrm>
            <a:prstGeom prst="roundRect">
              <a:avLst>
                <a:gd name="adj" fmla="val 4832"/>
              </a:avLst>
            </a:prstGeom>
            <a:solidFill>
              <a:srgbClr val="C42B1C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Critical red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#C42B1C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chemeClr val="bg1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Red fill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cs typeface="Segoe UI" pitchFamily="34" charset="0"/>
                </a:rPr>
                <a:t>to denote critical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0F0C59B-BE1A-404B-B4B4-2C7A59B63F9C}"/>
              </a:ext>
            </a:extLst>
          </p:cNvPr>
          <p:cNvGrpSpPr/>
          <p:nvPr userDrawn="1"/>
        </p:nvGrpSpPr>
        <p:grpSpPr>
          <a:xfrm>
            <a:off x="12350572" y="5753010"/>
            <a:ext cx="1500001" cy="600000"/>
            <a:chOff x="1977576" y="449020"/>
            <a:chExt cx="1800001" cy="720000"/>
          </a:xfrm>
        </p:grpSpPr>
        <p:sp>
          <p:nvSpPr>
            <p:cNvPr id="223" name="Rectangle : coins arrondis 161">
              <a:extLst>
                <a:ext uri="{FF2B5EF4-FFF2-40B4-BE49-F238E27FC236}">
                  <a16:creationId xmlns:a16="http://schemas.microsoft.com/office/drawing/2014/main" id="{471D2E6D-60F2-4F2B-9A9D-8056506EECC5}"/>
                </a:ext>
              </a:extLst>
            </p:cNvPr>
            <p:cNvSpPr/>
            <p:nvPr userDrawn="1"/>
          </p:nvSpPr>
          <p:spPr bwMode="auto">
            <a:xfrm>
              <a:off x="1977577" y="449020"/>
              <a:ext cx="1800000" cy="720000"/>
            </a:xfrm>
            <a:prstGeom prst="roundRect">
              <a:avLst>
                <a:gd name="adj" fmla="val 3910"/>
              </a:avLst>
            </a:prstGeom>
            <a:solidFill>
              <a:srgbClr val="9D5D00"/>
            </a:solidFill>
            <a:ln w="12700">
              <a:noFill/>
              <a:headEnd type="none" w="med" len="med"/>
              <a:tailEnd type="none" w="med" len="med"/>
            </a:ln>
            <a:effectLst>
              <a:outerShdw blurRad="101600" dist="38100" dir="5400000" algn="t" rotWithShape="0">
                <a:schemeClr val="tx1">
                  <a:alpha val="14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72000" rIns="5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LT caution yellow                                    #9D5D00</a:t>
              </a:r>
            </a:p>
            <a:p>
              <a:pPr lvl="0"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Yellow fill to denote caution</a:t>
              </a:r>
            </a:p>
          </p:txBody>
        </p:sp>
        <p:sp>
          <p:nvSpPr>
            <p:cNvPr id="224" name="Rectangle : coins arrondis 161">
              <a:extLst>
                <a:ext uri="{FF2B5EF4-FFF2-40B4-BE49-F238E27FC236}">
                  <a16:creationId xmlns:a16="http://schemas.microsoft.com/office/drawing/2014/main" id="{F0073C8E-5831-4AE1-870B-8F310DC21684}"/>
                </a:ext>
              </a:extLst>
            </p:cNvPr>
            <p:cNvSpPr/>
            <p:nvPr userDrawn="1"/>
          </p:nvSpPr>
          <p:spPr bwMode="auto">
            <a:xfrm>
              <a:off x="1977576" y="804401"/>
              <a:ext cx="1800000" cy="360000"/>
            </a:xfrm>
            <a:prstGeom prst="roundRect">
              <a:avLst>
                <a:gd name="adj" fmla="val 3910"/>
              </a:avLst>
            </a:prstGeom>
            <a:solidFill>
              <a:srgbClr val="FFF4CE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LT Caution background </a:t>
              </a:r>
              <a:r>
                <a:rPr lang="en-US" sz="500">
                  <a:solidFill>
                    <a:srgbClr val="1B1B1B"/>
                  </a:solidFill>
                  <a:ea typeface="Segoe UI" pitchFamily="34" charset="0"/>
                  <a:cs typeface="Segoe UI" pitchFamily="34" charset="0"/>
                </a:rPr>
                <a:t>#FFF4CE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ea typeface="Segoe UI" pitchFamily="34" charset="0"/>
                  <a:cs typeface="Segoe UI" pitchFamily="34" charset="0"/>
                </a:rPr>
                <a:t>Yellow background to use with caution yellow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D64D913-0062-4D3C-BBFB-11D8BD5E9689}"/>
              </a:ext>
            </a:extLst>
          </p:cNvPr>
          <p:cNvGrpSpPr/>
          <p:nvPr userDrawn="1"/>
        </p:nvGrpSpPr>
        <p:grpSpPr>
          <a:xfrm>
            <a:off x="12347218" y="6456571"/>
            <a:ext cx="1500000" cy="600000"/>
            <a:chOff x="4669021" y="-264300"/>
            <a:chExt cx="1800000" cy="720000"/>
          </a:xfrm>
        </p:grpSpPr>
        <p:sp>
          <p:nvSpPr>
            <p:cNvPr id="226" name="Rectangle : coins arrondis 163">
              <a:extLst>
                <a:ext uri="{FF2B5EF4-FFF2-40B4-BE49-F238E27FC236}">
                  <a16:creationId xmlns:a16="http://schemas.microsoft.com/office/drawing/2014/main" id="{8A1FFEAB-48CF-4FEE-BEC5-539E05D29E2C}"/>
                </a:ext>
              </a:extLst>
            </p:cNvPr>
            <p:cNvSpPr/>
            <p:nvPr userDrawn="1"/>
          </p:nvSpPr>
          <p:spPr bwMode="auto">
            <a:xfrm>
              <a:off x="4669021" y="-264300"/>
              <a:ext cx="1800000" cy="720000"/>
            </a:xfrm>
            <a:prstGeom prst="roundRect">
              <a:avLst>
                <a:gd name="adj" fmla="val 4302"/>
              </a:avLst>
            </a:prstGeom>
            <a:solidFill>
              <a:srgbClr val="C42B1C"/>
            </a:solidFill>
            <a:ln w="12700">
              <a:noFill/>
              <a:headEnd type="none" w="med" len="med"/>
              <a:tailEnd type="none" w="med" len="med"/>
            </a:ln>
            <a:effectLst>
              <a:outerShdw blurRad="101600" dist="38100" dir="5400000" algn="t" rotWithShape="0">
                <a:schemeClr val="tx1">
                  <a:alpha val="14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72000" rIns="54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Critical red                                                #C42B1C</a:t>
              </a:r>
            </a:p>
            <a:p>
              <a:pPr lvl="0" defTabSz="777029" fontAlgn="base">
                <a:spcBef>
                  <a:spcPct val="0"/>
                </a:spcBef>
              </a:pPr>
              <a:r>
                <a:rPr lang="en-US" sz="50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Red fill  to denote critical</a:t>
              </a:r>
            </a:p>
          </p:txBody>
        </p:sp>
        <p:sp>
          <p:nvSpPr>
            <p:cNvPr id="227" name="Rectangle : coins arrondis 163">
              <a:extLst>
                <a:ext uri="{FF2B5EF4-FFF2-40B4-BE49-F238E27FC236}">
                  <a16:creationId xmlns:a16="http://schemas.microsoft.com/office/drawing/2014/main" id="{EA8E1297-7E0F-4E9A-8FF6-7AAD55C6FDA1}"/>
                </a:ext>
              </a:extLst>
            </p:cNvPr>
            <p:cNvSpPr/>
            <p:nvPr userDrawn="1"/>
          </p:nvSpPr>
          <p:spPr bwMode="auto">
            <a:xfrm>
              <a:off x="4669021" y="95380"/>
              <a:ext cx="1800000" cy="360000"/>
            </a:xfrm>
            <a:prstGeom prst="roundRect">
              <a:avLst>
                <a:gd name="adj" fmla="val 4302"/>
              </a:avLst>
            </a:prstGeom>
            <a:solidFill>
              <a:srgbClr val="FDE7E9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LT Critical background </a:t>
              </a:r>
              <a:r>
                <a:rPr lang="en-US" sz="500">
                  <a:solidFill>
                    <a:srgbClr val="1B1B1B"/>
                  </a:solidFill>
                  <a:ea typeface="Segoe UI" pitchFamily="34" charset="0"/>
                  <a:cs typeface="Segoe UI" pitchFamily="34" charset="0"/>
                </a:rPr>
                <a:t>#FDE7E9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1B1B1B"/>
                  </a:solidFill>
                  <a:ea typeface="Segoe UI" pitchFamily="34" charset="0"/>
                  <a:cs typeface="Segoe UI" pitchFamily="34" charset="0"/>
                </a:rPr>
                <a:t>Red background to use with critical red</a:t>
              </a:r>
            </a:p>
          </p:txBody>
        </p:sp>
      </p:grpSp>
      <p:sp>
        <p:nvSpPr>
          <p:cNvPr id="228" name="ZoneTexte 37">
            <a:extLst>
              <a:ext uri="{FF2B5EF4-FFF2-40B4-BE49-F238E27FC236}">
                <a16:creationId xmlns:a16="http://schemas.microsoft.com/office/drawing/2014/main" id="{97545C3F-DCD5-4EE8-A4F3-061096DA2E69}"/>
              </a:ext>
            </a:extLst>
          </p:cNvPr>
          <p:cNvSpPr txBox="1"/>
          <p:nvPr userDrawn="1"/>
        </p:nvSpPr>
        <p:spPr>
          <a:xfrm>
            <a:off x="-1163406" y="1048"/>
            <a:ext cx="996593" cy="6921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0075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Type ramp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Caption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8/12/16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Body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10/14/20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Body strong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 err="1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Semibold</a:t>
            </a: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10/14/20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Subtitle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 err="1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Semibold</a:t>
            </a: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14/20/28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Title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 err="1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Semibold</a:t>
            </a: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20/28/32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Title large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 err="1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Semibold</a:t>
            </a: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28/40/52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Display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 err="1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Semibold</a:t>
            </a: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48/68/92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0075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Shadows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Light theme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Color: #000000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Transparency: 86%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Size: 100%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Blur: 8pt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Angle: 90˚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Distance: 3pt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Dark theme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Color: #000000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Transparency: 26%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Size: 100%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Blur: 8pt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Angle: 90˚</a:t>
            </a:r>
          </a:p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Distance: 3pt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2460D07-98D5-407E-9F7F-BBB17E644D18}"/>
              </a:ext>
            </a:extLst>
          </p:cNvPr>
          <p:cNvGrpSpPr/>
          <p:nvPr userDrawn="1"/>
        </p:nvGrpSpPr>
        <p:grpSpPr>
          <a:xfrm>
            <a:off x="5327193" y="7031323"/>
            <a:ext cx="2650981" cy="481612"/>
            <a:chOff x="6369915" y="7133916"/>
            <a:chExt cx="4101581" cy="577934"/>
          </a:xfrm>
        </p:grpSpPr>
        <p:sp>
          <p:nvSpPr>
            <p:cNvPr id="230" name="Rectangle : coins arrondis 165">
              <a:extLst>
                <a:ext uri="{FF2B5EF4-FFF2-40B4-BE49-F238E27FC236}">
                  <a16:creationId xmlns:a16="http://schemas.microsoft.com/office/drawing/2014/main" id="{267EA959-1BE7-419F-BA33-DA63406BD3F4}"/>
                </a:ext>
              </a:extLst>
            </p:cNvPr>
            <p:cNvSpPr/>
            <p:nvPr userDrawn="1"/>
          </p:nvSpPr>
          <p:spPr bwMode="auto">
            <a:xfrm>
              <a:off x="6369915" y="7133916"/>
              <a:ext cx="4101581" cy="576000"/>
            </a:xfrm>
            <a:prstGeom prst="roundRect">
              <a:avLst>
                <a:gd name="adj" fmla="val 4093"/>
              </a:avLst>
            </a:prstGeom>
            <a:solidFill>
              <a:srgbClr val="0078D4"/>
            </a:solidFill>
            <a:ln w="12700">
              <a:noFill/>
              <a:headEnd type="none" w="med" len="med"/>
              <a:tailEnd type="none" w="med" len="med"/>
            </a:ln>
            <a:effectLst>
              <a:outerShdw blurRad="101600" dist="38100" dir="5400000" algn="t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latin typeface="+mj-lt"/>
                  <a:cs typeface="Segoe UI" pitchFamily="34" charset="0"/>
                </a:rPr>
                <a:t>Core Blue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#0078D4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rgbClr val="050505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Default 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blue fill</a:t>
              </a:r>
            </a:p>
          </p:txBody>
        </p:sp>
        <p:sp>
          <p:nvSpPr>
            <p:cNvPr id="231" name="Rectangle : coins arrondis 167">
              <a:extLst>
                <a:ext uri="{FF2B5EF4-FFF2-40B4-BE49-F238E27FC236}">
                  <a16:creationId xmlns:a16="http://schemas.microsoft.com/office/drawing/2014/main" id="{3A775D4A-24CF-4BB5-9FC3-308DD7185F3B}"/>
                </a:ext>
              </a:extLst>
            </p:cNvPr>
            <p:cNvSpPr/>
            <p:nvPr userDrawn="1"/>
          </p:nvSpPr>
          <p:spPr bwMode="auto">
            <a:xfrm>
              <a:off x="7381655" y="7135850"/>
              <a:ext cx="1243502" cy="576000"/>
            </a:xfrm>
            <a:prstGeom prst="roundRect">
              <a:avLst>
                <a:gd name="adj" fmla="val 4832"/>
              </a:avLst>
            </a:prstGeom>
            <a:solidFill>
              <a:srgbClr val="00A1FF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latin typeface="+mj-lt"/>
                  <a:cs typeface="Segoe UI" pitchFamily="34" charset="0"/>
                </a:rPr>
                <a:t>DT Blue 1</a:t>
              </a:r>
            </a:p>
            <a:p>
              <a:pPr marL="0" marR="0" lvl="0" indent="0" algn="l" defTabSz="7770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#00A1FF</a:t>
              </a:r>
            </a:p>
            <a:p>
              <a:pPr defTabSz="777029" fontAlgn="base">
                <a:spcBef>
                  <a:spcPct val="0"/>
                </a:spcBef>
              </a:pPr>
              <a:endParaRPr lang="en-US" sz="500">
                <a:solidFill>
                  <a:srgbClr val="050505"/>
                </a:solidFill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Default</a:t>
              </a:r>
            </a:p>
            <a:p>
              <a:pPr defTabSz="777029" fontAlgn="base">
                <a:spcBef>
                  <a:spcPct val="0"/>
                </a:spcBef>
              </a:pPr>
              <a:r>
                <a:rPr lang="en-US" sz="500">
                  <a:solidFill>
                    <a:srgbClr val="050505"/>
                  </a:solidFill>
                  <a:cs typeface="Segoe UI" pitchFamily="34" charset="0"/>
                </a:rPr>
                <a:t>blue text</a:t>
              </a:r>
            </a:p>
          </p:txBody>
        </p:sp>
        <p:sp>
          <p:nvSpPr>
            <p:cNvPr id="232" name="Rectangle : coins arrondis 169">
              <a:extLst>
                <a:ext uri="{FF2B5EF4-FFF2-40B4-BE49-F238E27FC236}">
                  <a16:creationId xmlns:a16="http://schemas.microsoft.com/office/drawing/2014/main" id="{58DC2896-3ADC-4EB6-AAAE-A554BBE5630D}"/>
                </a:ext>
              </a:extLst>
            </p:cNvPr>
            <p:cNvSpPr/>
            <p:nvPr userDrawn="1"/>
          </p:nvSpPr>
          <p:spPr bwMode="auto">
            <a:xfrm>
              <a:off x="8415466" y="7135644"/>
              <a:ext cx="1273594" cy="576000"/>
            </a:xfrm>
            <a:prstGeom prst="roundRect">
              <a:avLst>
                <a:gd name="adj" fmla="val 4352"/>
              </a:avLst>
            </a:prstGeom>
            <a:solidFill>
              <a:srgbClr val="60CDFF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DT Blue 2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#60CDFF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endParaRPr lang="en-US" sz="500">
                <a:solidFill>
                  <a:srgbClr val="050505"/>
                </a:solidFill>
                <a:ea typeface="Segoe UI" pitchFamily="34" charset="0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Secondary 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blue fill</a:t>
              </a:r>
            </a:p>
          </p:txBody>
        </p:sp>
        <p:sp>
          <p:nvSpPr>
            <p:cNvPr id="233" name="Rectangle : coins arrondis 171">
              <a:extLst>
                <a:ext uri="{FF2B5EF4-FFF2-40B4-BE49-F238E27FC236}">
                  <a16:creationId xmlns:a16="http://schemas.microsoft.com/office/drawing/2014/main" id="{1D075669-D858-4DE1-9504-EB8C8AB9F282}"/>
                </a:ext>
              </a:extLst>
            </p:cNvPr>
            <p:cNvSpPr/>
            <p:nvPr userDrawn="1"/>
          </p:nvSpPr>
          <p:spPr bwMode="auto">
            <a:xfrm>
              <a:off x="9444752" y="7135127"/>
              <a:ext cx="1026000" cy="576000"/>
            </a:xfrm>
            <a:prstGeom prst="roundRect">
              <a:avLst>
                <a:gd name="adj" fmla="val 4429"/>
              </a:avLst>
            </a:prstGeom>
            <a:solidFill>
              <a:srgbClr val="99EBFF"/>
            </a:solidFill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DT Blue 3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#99EBFF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endParaRPr lang="en-US" sz="500">
                <a:solidFill>
                  <a:srgbClr val="050505"/>
                </a:solidFill>
                <a:ea typeface="Segoe UI" pitchFamily="34" charset="0"/>
                <a:cs typeface="Segoe UI" pitchFamily="34" charset="0"/>
              </a:endParaRP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Secondary </a:t>
              </a:r>
            </a:p>
            <a:p>
              <a:pPr defTabSz="7770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50505"/>
                  </a:solidFill>
                  <a:ea typeface="Segoe UI" pitchFamily="34" charset="0"/>
                  <a:cs typeface="Segoe UI" pitchFamily="34" charset="0"/>
                </a:rPr>
                <a:t>blue text</a:t>
              </a:r>
            </a:p>
          </p:txBody>
        </p:sp>
      </p:grpSp>
      <p:sp>
        <p:nvSpPr>
          <p:cNvPr id="234" name="Rectangle : coins arrondis 163">
            <a:extLst>
              <a:ext uri="{FF2B5EF4-FFF2-40B4-BE49-F238E27FC236}">
                <a16:creationId xmlns:a16="http://schemas.microsoft.com/office/drawing/2014/main" id="{BD3D8645-B4C1-4E1D-9364-0BAC31BF9A83}"/>
              </a:ext>
            </a:extLst>
          </p:cNvPr>
          <p:cNvSpPr/>
          <p:nvPr userDrawn="1"/>
        </p:nvSpPr>
        <p:spPr bwMode="auto">
          <a:xfrm>
            <a:off x="12346290" y="3992818"/>
            <a:ext cx="1499998" cy="300000"/>
          </a:xfrm>
          <a:prstGeom prst="rect">
            <a:avLst/>
          </a:prstGeom>
          <a:solidFill>
            <a:srgbClr val="003E92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000" tIns="45000" rIns="6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77029"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LT Blue 3                                                  #003E92</a:t>
            </a:r>
          </a:p>
          <a:p>
            <a:pPr defTabSz="777029"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Alternative blue text</a:t>
            </a:r>
          </a:p>
        </p:txBody>
      </p:sp>
      <p:sp>
        <p:nvSpPr>
          <p:cNvPr id="235" name="Rectangle : coins arrondis 163">
            <a:extLst>
              <a:ext uri="{FF2B5EF4-FFF2-40B4-BE49-F238E27FC236}">
                <a16:creationId xmlns:a16="http://schemas.microsoft.com/office/drawing/2014/main" id="{4BF13A44-45F6-465C-93A5-B709990497FC}"/>
              </a:ext>
            </a:extLst>
          </p:cNvPr>
          <p:cNvSpPr/>
          <p:nvPr userDrawn="1"/>
        </p:nvSpPr>
        <p:spPr bwMode="auto">
          <a:xfrm>
            <a:off x="12346290" y="4280371"/>
            <a:ext cx="1499998" cy="300000"/>
          </a:xfrm>
          <a:prstGeom prst="rect">
            <a:avLst/>
          </a:prstGeom>
          <a:solidFill>
            <a:srgbClr val="001A68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000" tIns="45000" rIns="6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77029"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LT Blue 4                                                  #001A68</a:t>
            </a:r>
          </a:p>
          <a:p>
            <a:pPr defTabSz="777029" fontAlgn="base">
              <a:spcBef>
                <a:spcPct val="0"/>
              </a:spcBef>
              <a:spcAft>
                <a:spcPct val="0"/>
              </a:spcAft>
            </a:pPr>
            <a:r>
              <a:rPr lang="en-US" sz="50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Alternative blue</a:t>
            </a:r>
          </a:p>
        </p:txBody>
      </p:sp>
    </p:spTree>
    <p:extLst>
      <p:ext uri="{BB962C8B-B14F-4D97-AF65-F5344CB8AC3E}">
        <p14:creationId xmlns:p14="http://schemas.microsoft.com/office/powerpoint/2010/main" val="4994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>
    <p:fade/>
  </p:transition>
  <p:hf hdr="0" dt="0"/>
  <p:txStyles>
    <p:titleStyle>
      <a:lvl1pPr algn="l" defTabSz="932667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lang="en-US" sz="1600" b="0" kern="1200" cap="none" spc="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32667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1pPr>
      <a:lvl2pPr marL="228582" marR="0" indent="0" algn="l" defTabSz="932667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90000"/>
        <a:buFont typeface="Wingdings" panose="05000000000000000000" pitchFamily="2" charset="2"/>
        <a:buNone/>
        <a:tabLst/>
        <a:defRPr sz="133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57163" marR="0" indent="0" algn="l" defTabSz="932667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90000"/>
        <a:buFont typeface="Wingdings" panose="05000000000000000000" pitchFamily="2" charset="2"/>
        <a:buNone/>
        <a:tabLst/>
        <a:defRPr sz="116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896" marR="0" indent="-180961" algn="l" defTabSz="93266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856" marR="0" indent="-168262" algn="l" defTabSz="93266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69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7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3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5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5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8784">
          <p15:clr>
            <a:srgbClr val="C35EA4"/>
          </p15:clr>
        </p15:guide>
        <p15:guide id="26" orient="horz" pos="4752">
          <p15:clr>
            <a:srgbClr val="C35EA4"/>
          </p15:clr>
        </p15:guide>
        <p15:guide id="29" orient="horz" pos="4962">
          <p15:clr>
            <a:srgbClr val="A4A3A4"/>
          </p15:clr>
        </p15:guide>
        <p15:guide id="31" pos="4608">
          <p15:clr>
            <a:srgbClr val="A4A3A4"/>
          </p15:clr>
        </p15:guide>
        <p15:guide id="32" orient="horz" pos="432">
          <p15:clr>
            <a:srgbClr val="C35EA4"/>
          </p15:clr>
        </p15:guide>
        <p15:guide id="34" orient="horz" pos="2592">
          <p15:clr>
            <a:srgbClr val="5ACBF0"/>
          </p15:clr>
        </p15:guide>
        <p15:guide id="35" orient="horz" pos="2232">
          <p15:clr>
            <a:srgbClr val="A4A3A4"/>
          </p15:clr>
        </p15:guide>
        <p15:guide id="37" orient="horz" pos="1152">
          <p15:clr>
            <a:srgbClr val="5ACBF0"/>
          </p15:clr>
        </p15:guide>
        <p15:guide id="38" orient="horz" pos="1526">
          <p15:clr>
            <a:srgbClr val="5ACBF0"/>
          </p15:clr>
        </p15:guide>
        <p15:guide id="39" orient="horz" pos="1872">
          <p15:clr>
            <a:srgbClr val="A4A3A4"/>
          </p15:clr>
        </p15:guide>
        <p15:guide id="40" orient="horz" pos="792">
          <p15:clr>
            <a:srgbClr val="A4A3A4"/>
          </p15:clr>
        </p15:guide>
        <p15:guide id="41" orient="horz" pos="2952">
          <p15:clr>
            <a:srgbClr val="A4A3A4"/>
          </p15:clr>
        </p15:guide>
        <p15:guide id="42" orient="horz" pos="3312">
          <p15:clr>
            <a:srgbClr val="A4A3A4"/>
          </p15:clr>
        </p15:guide>
        <p15:guide id="43" orient="horz" pos="3672">
          <p15:clr>
            <a:srgbClr val="A4A3A4"/>
          </p15:clr>
        </p15:guide>
        <p15:guide id="44" orient="horz" pos="4032">
          <p15:clr>
            <a:srgbClr val="A4A3A4"/>
          </p15:clr>
        </p15:guide>
        <p15:guide id="45" orient="horz" pos="4392">
          <p15:clr>
            <a:srgbClr val="A4A3A4"/>
          </p15:clr>
        </p15:guide>
        <p15:guide id="46" pos="432">
          <p15:clr>
            <a:srgbClr val="C35EA4"/>
          </p15:clr>
        </p15:guide>
        <p15:guide id="47" pos="3847">
          <p15:clr>
            <a:srgbClr val="A4A3A4"/>
          </p15:clr>
        </p15:guide>
        <p15:guide id="48" pos="3140">
          <p15:clr>
            <a:srgbClr val="A4A3A4"/>
          </p15:clr>
        </p15:guide>
        <p15:guide id="49" pos="2436">
          <p15:clr>
            <a:srgbClr val="5ACBF0"/>
          </p15:clr>
        </p15:guide>
        <p15:guide id="50" pos="1728">
          <p15:clr>
            <a:srgbClr val="A4A3A4"/>
          </p15:clr>
        </p15:guide>
        <p15:guide id="51" pos="1025">
          <p15:clr>
            <a:srgbClr val="A4A3A4"/>
          </p15:clr>
        </p15:guide>
        <p15:guide id="52" pos="1138">
          <p15:clr>
            <a:srgbClr val="A4A3A4"/>
          </p15:clr>
        </p15:guide>
        <p15:guide id="53" pos="1841">
          <p15:clr>
            <a:srgbClr val="A4A3A4"/>
          </p15:clr>
        </p15:guide>
        <p15:guide id="54" pos="2549">
          <p15:clr>
            <a:srgbClr val="5ACBF0"/>
          </p15:clr>
        </p15:guide>
        <p15:guide id="55" pos="3257">
          <p15:clr>
            <a:srgbClr val="A4A3A4"/>
          </p15:clr>
        </p15:guide>
        <p15:guide id="56" pos="3961">
          <p15:clr>
            <a:srgbClr val="A4A3A4"/>
          </p15:clr>
        </p15:guide>
        <p15:guide id="57" pos="4551">
          <p15:clr>
            <a:srgbClr val="5ACBF0"/>
          </p15:clr>
        </p15:guide>
        <p15:guide id="58" pos="4668">
          <p15:clr>
            <a:srgbClr val="5ACBF0"/>
          </p15:clr>
        </p15:guide>
        <p15:guide id="59" pos="5259">
          <p15:clr>
            <a:srgbClr val="A4A3A4"/>
          </p15:clr>
        </p15:guide>
        <p15:guide id="60" pos="5963">
          <p15:clr>
            <a:srgbClr val="A4A3A4"/>
          </p15:clr>
        </p15:guide>
        <p15:guide id="61" pos="6670">
          <p15:clr>
            <a:srgbClr val="5ACBF0"/>
          </p15:clr>
        </p15:guide>
        <p15:guide id="62" pos="7374">
          <p15:clr>
            <a:srgbClr val="A4A3A4"/>
          </p15:clr>
        </p15:guide>
        <p15:guide id="63" pos="8082">
          <p15:clr>
            <a:srgbClr val="A4A3A4"/>
          </p15:clr>
        </p15:guide>
        <p15:guide id="65" pos="6080">
          <p15:clr>
            <a:srgbClr val="A4A3A4"/>
          </p15:clr>
        </p15:guide>
        <p15:guide id="66" pos="6784">
          <p15:clr>
            <a:srgbClr val="5ACBF0"/>
          </p15:clr>
        </p15:guide>
        <p15:guide id="67" pos="7492">
          <p15:clr>
            <a:srgbClr val="A4A3A4"/>
          </p15:clr>
        </p15:guide>
        <p15:guide id="68" pos="8196">
          <p15:clr>
            <a:srgbClr val="A4A3A4"/>
          </p15:clr>
        </p15:guide>
        <p15:guide id="69" pos="537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www.microsoft.com/en-us/education/products/window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6.jpeg"/><Relationship Id="rId5" Type="http://schemas.openxmlformats.org/officeDocument/2006/relationships/image" Target="../media/image35.svg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344A1A-D2FF-4F6C-B0DE-12A8989DFA71}"/>
              </a:ext>
            </a:extLst>
          </p:cNvPr>
          <p:cNvGraphicFramePr>
            <a:graphicFrameLocks noGrp="1"/>
          </p:cNvGraphicFramePr>
          <p:nvPr/>
        </p:nvGraphicFramePr>
        <p:xfrm>
          <a:off x="410890" y="1000088"/>
          <a:ext cx="11364550" cy="514353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484740">
                  <a:extLst>
                    <a:ext uri="{9D8B030D-6E8A-4147-A177-3AD203B41FA5}">
                      <a16:colId xmlns:a16="http://schemas.microsoft.com/office/drawing/2014/main" val="788238322"/>
                    </a:ext>
                  </a:extLst>
                </a:gridCol>
                <a:gridCol w="1675793">
                  <a:extLst>
                    <a:ext uri="{9D8B030D-6E8A-4147-A177-3AD203B41FA5}">
                      <a16:colId xmlns:a16="http://schemas.microsoft.com/office/drawing/2014/main" val="346629510"/>
                    </a:ext>
                  </a:extLst>
                </a:gridCol>
                <a:gridCol w="1563240">
                  <a:extLst>
                    <a:ext uri="{9D8B030D-6E8A-4147-A177-3AD203B41FA5}">
                      <a16:colId xmlns:a16="http://schemas.microsoft.com/office/drawing/2014/main" val="2580147837"/>
                    </a:ext>
                  </a:extLst>
                </a:gridCol>
                <a:gridCol w="1640777">
                  <a:extLst>
                    <a:ext uri="{9D8B030D-6E8A-4147-A177-3AD203B41FA5}">
                      <a16:colId xmlns:a16="http://schemas.microsoft.com/office/drawing/2014/main" val="1292236396"/>
                    </a:ext>
                  </a:extLst>
                </a:gridCol>
              </a:tblGrid>
              <a:tr h="400087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Caractéristiques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et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avantages</a:t>
                      </a:r>
                      <a:endParaRPr lang="en-US" sz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10</a:t>
                      </a:r>
                      <a:endParaRPr lang="en-US"/>
                    </a:p>
                  </a:txBody>
                  <a:tcPr marT="91440" marB="9144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  </a:t>
                      </a:r>
                      <a:endParaRPr lang="en-US"/>
                    </a:p>
                  </a:txBody>
                  <a:tcPr marT="91440" marB="9144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 SE </a:t>
                      </a:r>
                    </a:p>
                  </a:txBody>
                  <a:tcPr marT="91440" marB="91440" anchor="ctr">
                    <a:solidFill>
                      <a:srgbClr val="005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97033"/>
                  </a:ext>
                </a:extLst>
              </a:tr>
              <a:tr h="396875">
                <a:tc gridSpan="4"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003E92"/>
                          </a:solidFill>
                          <a:latin typeface="Segoe UI" panose="020B0502040204020203" pitchFamily="34" charset="0"/>
                          <a:ea typeface="Microsoft YaHei UI"/>
                          <a:cs typeface="Segoe UI" panose="020B0502040204020203" pitchFamily="34" charset="0"/>
                        </a:rPr>
                        <a:t>Des expériences éducatives conçues pour tous</a:t>
                      </a:r>
                      <a:endParaRPr lang="en-US" sz="1050" b="1" dirty="0">
                        <a:solidFill>
                          <a:srgbClr val="003E92"/>
                        </a:solidFill>
                        <a:latin typeface="Segoe UI" panose="020B0502040204020203" pitchFamily="34" charset="0"/>
                        <a:ea typeface="Microsoft YaHei UI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b="1">
                        <a:solidFill>
                          <a:srgbClr val="003E92"/>
                        </a:solidFill>
                        <a:latin typeface="Segoe UI" panose="020B0502040204020203" pitchFamily="34" charset="0"/>
                        <a:ea typeface="Microsoft YaHei UI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126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Productivité en ligne et hors ligne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optimisée par le cloud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335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Accessibilité améliorée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grâce à l'écran tactile et à la saisie vocale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20289"/>
                  </a:ext>
                </a:extLst>
              </a:tr>
              <a:tr h="405230">
                <a:tc gridSpan="4"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003E92"/>
                          </a:solidFill>
                          <a:latin typeface="Segoe UI" panose="020B0502040204020203" pitchFamily="34" charset="0"/>
                          <a:ea typeface="Microsoft YaHei"/>
                          <a:cs typeface="Segoe UI" panose="020B0502040204020203" pitchFamily="34" charset="0"/>
                        </a:rPr>
                        <a:t>Simple à déployer, à gérer et à sécuriser</a:t>
                      </a:r>
                      <a:endParaRPr lang="en-US" sz="1050" b="1" dirty="0">
                        <a:solidFill>
                          <a:srgbClr val="003E92"/>
                        </a:solidFill>
                        <a:latin typeface="Segoe UI" panose="020B0502040204020203" pitchFamily="34" charset="0"/>
                        <a:ea typeface="Microsoft YaHei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b="1">
                        <a:solidFill>
                          <a:srgbClr val="003E92"/>
                        </a:solidFill>
                        <a:latin typeface="Segoe UI" panose="020B0502040204020203" pitchFamily="34" charset="0"/>
                        <a:ea typeface="Microsoft YaHei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297527"/>
                  </a:ext>
                </a:extLst>
              </a:tr>
              <a:tr h="391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icrosoft YaHei"/>
                          <a:cs typeface="Segoe UI" panose="020B0502040204020203" pitchFamily="34" charset="0"/>
                        </a:rPr>
                        <a:t>Gestion des appareils basée sur le cloud </a:t>
                      </a:r>
                      <a:r>
                        <a:rPr lang="fr-FR" sz="1050" b="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icrosoft YaHei"/>
                          <a:cs typeface="Segoe UI" panose="020B0502040204020203" pitchFamily="34" charset="0"/>
                        </a:rPr>
                        <a:t>prise en charge par Intune et Azure Active Directory</a:t>
                      </a:r>
                      <a:endParaRPr lang="en-US" sz="1050" b="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icrosoft YaHei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4454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Gestion via le Cloud avec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Intune pour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l’éducation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1277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50" b="0" i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Exécute toutes les </a:t>
                      </a:r>
                      <a:r>
                        <a:rPr lang="fr-FR" sz="1050" b="1" i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applications Windows </a:t>
                      </a:r>
                      <a:r>
                        <a:rPr lang="fr-FR" sz="1050" b="0" i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(UWP, PWA et Win32)</a:t>
                      </a:r>
                      <a:endParaRPr lang="en-US" sz="1050" b="0" kern="1200" noProof="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33969"/>
                  </a:ext>
                </a:extLst>
              </a:tr>
              <a:tr h="40321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>
                          <a:solidFill>
                            <a:srgbClr val="003E92"/>
                          </a:solidFill>
                          <a:latin typeface="Segoe UI" panose="020B0502040204020203" pitchFamily="34" charset="0"/>
                          <a:ea typeface="Microsoft YaHei"/>
                          <a:cs typeface="Segoe UI" panose="020B0502040204020203" pitchFamily="34" charset="0"/>
                        </a:rPr>
                        <a:t>Performances optimisées pour les appareils entrée de gamme</a:t>
                      </a:r>
                      <a:endParaRPr lang="en-US" sz="1050" b="1" dirty="0">
                        <a:solidFill>
                          <a:srgbClr val="003E92"/>
                        </a:solidFill>
                        <a:latin typeface="Segoe UI" panose="020B0502040204020203" pitchFamily="34" charset="0"/>
                        <a:ea typeface="Microsoft YaHei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>
                        <a:solidFill>
                          <a:srgbClr val="003E92"/>
                        </a:solidFill>
                        <a:latin typeface="Segoe UI" panose="020B0502040204020203" pitchFamily="34" charset="0"/>
                        <a:ea typeface="Microsoft YaHei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23034"/>
                  </a:ext>
                </a:extLst>
              </a:tr>
              <a:tr h="393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Expérience utilisateur simplifiée (UX) </a:t>
                      </a:r>
                      <a:r>
                        <a:rPr lang="fr-FR" sz="1050" b="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avec la polyvalence de Windows optimisée pour l'éducation</a:t>
                      </a:r>
                      <a:endParaRPr lang="en-US" sz="1050" b="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8582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Performance accrue des applications au premier plan</a:t>
                      </a:r>
                      <a:endParaRPr lang="en-US" sz="1050" b="1" i="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7981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Appareils avec &gt;128 Go de stockage, ou &gt;8 Go de mémoire, ou un processeur plus performant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Microsoft YaHei UI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1251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3E92"/>
                          </a:solidFill>
                          <a:latin typeface="Segoe UI" panose="020B0502040204020203" pitchFamily="34" charset="0"/>
                          <a:ea typeface="Microsoft YaHei UI"/>
                          <a:cs typeface="Segoe UI" panose="020B0502040204020203" pitchFamily="34" charset="0"/>
                        </a:rPr>
                        <a:t>Mise à niveau à partir de Windows 10</a:t>
                      </a:r>
                      <a:endParaRPr lang="en-US" sz="1050" dirty="0">
                        <a:solidFill>
                          <a:srgbClr val="003E92"/>
                        </a:solidFill>
                        <a:latin typeface="Segoe UI" panose="020B0502040204020203" pitchFamily="34" charset="0"/>
                        <a:ea typeface="Microsoft YaHei UI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3E9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3E9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3E9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solidFill>
                      <a:srgbClr val="66C7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05356"/>
                  </a:ext>
                </a:extLst>
              </a:tr>
            </a:tbl>
          </a:graphicData>
        </a:graphic>
      </p:graphicFrame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A09906A9-5BDA-4882-B394-8AE007D87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894" y="2259789"/>
            <a:ext cx="216386" cy="27104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5BE09F0D-BB3B-4DBC-88C1-7511ABF2B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894" y="4639533"/>
            <a:ext cx="216386" cy="27104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29A8B2E7-DB6F-44DE-B2D8-AD563AB8F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154" y="5048597"/>
            <a:ext cx="216386" cy="27104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E0FD1CC9-D43D-4728-B11F-0C59A5228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154" y="2259789"/>
            <a:ext cx="216386" cy="271040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913C3BE8-1708-44E1-9B4A-32DEE64AB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154" y="3442339"/>
            <a:ext cx="216386" cy="271040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0B46BAB6-6F70-4B55-8408-0B2DECE37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894" y="1850725"/>
            <a:ext cx="216386" cy="271040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C6C9E2B4-B79F-4E2A-8CC4-2D4A3E523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1954" y="1850725"/>
            <a:ext cx="216386" cy="271040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9C0F48CD-5200-4AD8-BB84-2E9FC6968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154" y="3046632"/>
            <a:ext cx="216386" cy="271040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57CAAAAE-BB47-40FA-9CBC-199CFFCA6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894" y="5414210"/>
            <a:ext cx="216386" cy="271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E4F64-0869-4220-A3F9-57B3CB514E04}"/>
              </a:ext>
            </a:extLst>
          </p:cNvPr>
          <p:cNvSpPr txBox="1"/>
          <p:nvPr/>
        </p:nvSpPr>
        <p:spPr>
          <a:xfrm>
            <a:off x="262888" y="494563"/>
            <a:ext cx="116353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Bienvenue dans une nouvelle édition de Windows conçue pour l'éducation. Trouvez la version qui vous convient.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B8B83B97-7BDC-4B1D-A544-29A47F951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1954" y="5414210"/>
            <a:ext cx="216386" cy="271040"/>
          </a:xfrm>
          <a:prstGeom prst="rect">
            <a:avLst/>
          </a:prstGeom>
        </p:spPr>
      </p:pic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7CD4C8F1-78AA-43D5-BF85-D554A8D2F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5813618"/>
            <a:ext cx="216386" cy="271040"/>
          </a:xfrm>
          <a:prstGeom prst="rect">
            <a:avLst/>
          </a:prstGeom>
        </p:spPr>
      </p:pic>
      <p:pic>
        <p:nvPicPr>
          <p:cNvPr id="41" name="Graphic 40" descr="Checkmark with solid fill">
            <a:extLst>
              <a:ext uri="{FF2B5EF4-FFF2-40B4-BE49-F238E27FC236}">
                <a16:creationId xmlns:a16="http://schemas.microsoft.com/office/drawing/2014/main" id="{738382C7-753C-4431-ACBA-26692CE17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154" y="1850725"/>
            <a:ext cx="216386" cy="271040"/>
          </a:xfrm>
          <a:prstGeom prst="rect">
            <a:avLst/>
          </a:prstGeom>
        </p:spPr>
      </p:pic>
      <p:pic>
        <p:nvPicPr>
          <p:cNvPr id="43" name="Graphic 42" descr="Checkmark with solid fill">
            <a:extLst>
              <a:ext uri="{FF2B5EF4-FFF2-40B4-BE49-F238E27FC236}">
                <a16:creationId xmlns:a16="http://schemas.microsoft.com/office/drawing/2014/main" id="{55278FC9-8097-4B9C-B7B3-703C501FF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1954" y="3834261"/>
            <a:ext cx="216386" cy="271040"/>
          </a:xfrm>
          <a:prstGeom prst="rect">
            <a:avLst/>
          </a:prstGeom>
        </p:spPr>
      </p:pic>
      <p:pic>
        <p:nvPicPr>
          <p:cNvPr id="44" name="Graphic 43" descr="Checkmark with solid fill">
            <a:extLst>
              <a:ext uri="{FF2B5EF4-FFF2-40B4-BE49-F238E27FC236}">
                <a16:creationId xmlns:a16="http://schemas.microsoft.com/office/drawing/2014/main" id="{F75A58B4-8743-4483-9C74-4C9457FC7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894" y="3834261"/>
            <a:ext cx="216386" cy="271040"/>
          </a:xfrm>
          <a:prstGeom prst="rect">
            <a:avLst/>
          </a:prstGeom>
        </p:spPr>
      </p:pic>
      <p:pic>
        <p:nvPicPr>
          <p:cNvPr id="45" name="Graphic 44" descr="Checkmark with solid fill">
            <a:extLst>
              <a:ext uri="{FF2B5EF4-FFF2-40B4-BE49-F238E27FC236}">
                <a16:creationId xmlns:a16="http://schemas.microsoft.com/office/drawing/2014/main" id="{3FA9F354-E8FD-4286-97F3-4A9A57333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154" y="4639533"/>
            <a:ext cx="216386" cy="271040"/>
          </a:xfrm>
          <a:prstGeom prst="rect">
            <a:avLst/>
          </a:prstGeom>
        </p:spPr>
      </p:pic>
      <p:pic>
        <p:nvPicPr>
          <p:cNvPr id="48" name="Graphic 47" descr="Checkmark with solid fill">
            <a:extLst>
              <a:ext uri="{FF2B5EF4-FFF2-40B4-BE49-F238E27FC236}">
                <a16:creationId xmlns:a16="http://schemas.microsoft.com/office/drawing/2014/main" id="{84701155-3057-4DC0-9878-11402C989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894" y="5048597"/>
            <a:ext cx="216386" cy="271040"/>
          </a:xfrm>
          <a:prstGeom prst="rect">
            <a:avLst/>
          </a:prstGeom>
        </p:spPr>
      </p:pic>
      <p:pic>
        <p:nvPicPr>
          <p:cNvPr id="2" name="Graphic 1" descr="Checkmark with solid fill">
            <a:extLst>
              <a:ext uri="{FF2B5EF4-FFF2-40B4-BE49-F238E27FC236}">
                <a16:creationId xmlns:a16="http://schemas.microsoft.com/office/drawing/2014/main" id="{EDBBAB6D-A377-4E4F-99A6-592B021EB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1954" y="3046632"/>
            <a:ext cx="216386" cy="271040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39E78025-A211-4737-A29F-CC0FC7522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894" y="3046632"/>
            <a:ext cx="216386" cy="27104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FF4AA61-A8BC-7846-8E35-1A8922CA4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56694" r="9410" b="39469"/>
          <a:stretch/>
        </p:blipFill>
        <p:spPr bwMode="auto">
          <a:xfrm>
            <a:off x="0" y="0"/>
            <a:ext cx="12192000" cy="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B406122-7F90-4706-9A0C-157CCEE031E9}"/>
              </a:ext>
            </a:extLst>
          </p:cNvPr>
          <p:cNvGrpSpPr/>
          <p:nvPr/>
        </p:nvGrpSpPr>
        <p:grpSpPr>
          <a:xfrm>
            <a:off x="4005494" y="6340640"/>
            <a:ext cx="4181011" cy="338554"/>
            <a:chOff x="3972028" y="6455113"/>
            <a:chExt cx="4181011" cy="33855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F154CC9-BB35-43F8-9298-D93CBC9E92C9}"/>
                </a:ext>
              </a:extLst>
            </p:cNvPr>
            <p:cNvSpPr/>
            <p:nvPr/>
          </p:nvSpPr>
          <p:spPr>
            <a:xfrm>
              <a:off x="4132553" y="6455113"/>
              <a:ext cx="402048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Segoe UI Semibold" panose="020B0502040204020203" pitchFamily="34" charset="0"/>
                  <a:ea typeface="+mn-ea"/>
                  <a:cs typeface="Segoe UI Semibold" panose="020B0502040204020203" pitchFamily="34" charset="0"/>
                  <a:hlinkClick r:id="rId7"/>
                </a:rPr>
                <a:t>Learn more about Windows Education devices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36" name="mouse" title="Icon of a computer mouse">
              <a:extLst>
                <a:ext uri="{FF2B5EF4-FFF2-40B4-BE49-F238E27FC236}">
                  <a16:creationId xmlns:a16="http://schemas.microsoft.com/office/drawing/2014/main" id="{E728F621-09BC-4971-8020-3D176690CC3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972028" y="6491773"/>
              <a:ext cx="160525" cy="234458"/>
            </a:xfrm>
            <a:custGeom>
              <a:avLst/>
              <a:gdLst>
                <a:gd name="T0" fmla="*/ 230 w 230"/>
                <a:gd name="T1" fmla="*/ 224 h 339"/>
                <a:gd name="T2" fmla="*/ 115 w 230"/>
                <a:gd name="T3" fmla="*/ 339 h 339"/>
                <a:gd name="T4" fmla="*/ 115 w 230"/>
                <a:gd name="T5" fmla="*/ 339 h 339"/>
                <a:gd name="T6" fmla="*/ 0 w 230"/>
                <a:gd name="T7" fmla="*/ 224 h 339"/>
                <a:gd name="T8" fmla="*/ 0 w 230"/>
                <a:gd name="T9" fmla="*/ 224 h 339"/>
                <a:gd name="T10" fmla="*/ 0 w 230"/>
                <a:gd name="T11" fmla="*/ 76 h 339"/>
                <a:gd name="T12" fmla="*/ 76 w 230"/>
                <a:gd name="T13" fmla="*/ 0 h 339"/>
                <a:gd name="T14" fmla="*/ 155 w 230"/>
                <a:gd name="T15" fmla="*/ 0 h 339"/>
                <a:gd name="T16" fmla="*/ 230 w 230"/>
                <a:gd name="T17" fmla="*/ 76 h 339"/>
                <a:gd name="T18" fmla="*/ 230 w 230"/>
                <a:gd name="T19" fmla="*/ 224 h 339"/>
                <a:gd name="T20" fmla="*/ 115 w 230"/>
                <a:gd name="T21" fmla="*/ 0 h 339"/>
                <a:gd name="T22" fmla="*/ 115 w 230"/>
                <a:gd name="T23" fmla="*/ 12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" h="339">
                  <a:moveTo>
                    <a:pt x="230" y="224"/>
                  </a:moveTo>
                  <a:cubicBezTo>
                    <a:pt x="230" y="287"/>
                    <a:pt x="178" y="339"/>
                    <a:pt x="115" y="339"/>
                  </a:cubicBezTo>
                  <a:cubicBezTo>
                    <a:pt x="115" y="339"/>
                    <a:pt x="115" y="339"/>
                    <a:pt x="115" y="339"/>
                  </a:cubicBezTo>
                  <a:cubicBezTo>
                    <a:pt x="52" y="339"/>
                    <a:pt x="0" y="287"/>
                    <a:pt x="0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96" y="0"/>
                    <a:pt x="230" y="34"/>
                    <a:pt x="230" y="76"/>
                  </a:cubicBezTo>
                  <a:cubicBezTo>
                    <a:pt x="230" y="224"/>
                    <a:pt x="230" y="224"/>
                    <a:pt x="230" y="224"/>
                  </a:cubicBezTo>
                  <a:close/>
                  <a:moveTo>
                    <a:pt x="115" y="0"/>
                  </a:moveTo>
                  <a:cubicBezTo>
                    <a:pt x="115" y="126"/>
                    <a:pt x="115" y="126"/>
                    <a:pt x="115" y="126"/>
                  </a:cubicBezTo>
                </a:path>
              </a:pathLst>
            </a:custGeom>
            <a:noFill/>
            <a:ln w="15875" cap="sq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101124"/>
      </p:ext>
    </p:extLst>
  </p:cSld>
  <p:clrMapOvr>
    <a:masterClrMapping/>
  </p:clrMapOvr>
  <p:transition advTm="46148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8F5B02A-692D-DE43-9CB0-91FF8F703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0C1EA2-DA9F-D240-8602-AD0B0E4DF1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8247" r="1819" b="1065"/>
          <a:stretch/>
        </p:blipFill>
        <p:spPr>
          <a:xfrm>
            <a:off x="0" y="0"/>
            <a:ext cx="121813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2D84ED6-2945-8E48-BB8C-E19796C4EC5C}"/>
              </a:ext>
            </a:extLst>
          </p:cNvPr>
          <p:cNvSpPr/>
          <p:nvPr/>
        </p:nvSpPr>
        <p:spPr bwMode="auto">
          <a:xfrm>
            <a:off x="225469" y="615271"/>
            <a:ext cx="11711835" cy="5627458"/>
          </a:xfrm>
          <a:prstGeom prst="rect">
            <a:avLst/>
          </a:prstGeom>
          <a:solidFill>
            <a:srgbClr val="FBFBFB">
              <a:alpha val="9456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344A1A-D2FF-4F6C-B0DE-12A8989DFA71}"/>
              </a:ext>
            </a:extLst>
          </p:cNvPr>
          <p:cNvGraphicFramePr>
            <a:graphicFrameLocks noGrp="1"/>
          </p:cNvGraphicFramePr>
          <p:nvPr/>
        </p:nvGraphicFramePr>
        <p:xfrm>
          <a:off x="410890" y="1213031"/>
          <a:ext cx="11370220" cy="479646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327796">
                  <a:extLst>
                    <a:ext uri="{9D8B030D-6E8A-4147-A177-3AD203B41FA5}">
                      <a16:colId xmlns:a16="http://schemas.microsoft.com/office/drawing/2014/main" val="788238322"/>
                    </a:ext>
                  </a:extLst>
                </a:gridCol>
                <a:gridCol w="1106021">
                  <a:extLst>
                    <a:ext uri="{9D8B030D-6E8A-4147-A177-3AD203B41FA5}">
                      <a16:colId xmlns:a16="http://schemas.microsoft.com/office/drawing/2014/main" val="1906034793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2605149954"/>
                    </a:ext>
                  </a:extLst>
                </a:gridCol>
                <a:gridCol w="830096">
                  <a:extLst>
                    <a:ext uri="{9D8B030D-6E8A-4147-A177-3AD203B41FA5}">
                      <a16:colId xmlns:a16="http://schemas.microsoft.com/office/drawing/2014/main" val="79692759"/>
                    </a:ext>
                  </a:extLst>
                </a:gridCol>
                <a:gridCol w="1629806">
                  <a:extLst>
                    <a:ext uri="{9D8B030D-6E8A-4147-A177-3AD203B41FA5}">
                      <a16:colId xmlns:a16="http://schemas.microsoft.com/office/drawing/2014/main" val="1205936646"/>
                    </a:ext>
                  </a:extLst>
                </a:gridCol>
                <a:gridCol w="1622009">
                  <a:extLst>
                    <a:ext uri="{9D8B030D-6E8A-4147-A177-3AD203B41FA5}">
                      <a16:colId xmlns:a16="http://schemas.microsoft.com/office/drawing/2014/main" val="2494843312"/>
                    </a:ext>
                  </a:extLst>
                </a:gridCol>
              </a:tblGrid>
              <a:tr h="399356">
                <a:tc gridSpan="2">
                  <a:txBody>
                    <a:bodyPr/>
                    <a:lstStyle/>
                    <a:p>
                      <a:r>
                        <a:rPr lang="en-US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Expériences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conçues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pour </a:t>
                      </a:r>
                      <a:r>
                        <a:rPr lang="en-US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l’éducation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10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10</a:t>
                      </a:r>
                      <a:endParaRPr lang="en-US"/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  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  </a:t>
                      </a:r>
                      <a:endParaRPr lang="en-US"/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 SE 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97033"/>
                  </a:ext>
                </a:extLst>
              </a:tr>
              <a:tr h="402107">
                <a:tc gridSpan="6">
                  <a:txBody>
                    <a:bodyPr/>
                    <a:lstStyle/>
                    <a:p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Expérience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utilisateur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simplifiée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1267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Execute </a:t>
                      </a: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toutes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les apps UWP, PWA, Win32</a:t>
                      </a: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3353"/>
                  </a:ext>
                </a:extLst>
              </a:tr>
              <a:tr h="405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Execute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uniquement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les apps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autorisées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par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l’IT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(UWP, PWA, Win32)  </a:t>
                      </a: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20289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Expérience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simplifiée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pour les </a:t>
                      </a: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appareils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entrée de </a:t>
                      </a: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gamme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95282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Station d'accueil améliorée et prise en charge multi-écrans</a:t>
                      </a:r>
                      <a:endParaRPr lang="en-US" sz="105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44542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Improved Windows snapping </a:t>
                      </a: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Uniquement</a:t>
                      </a:r>
                      <a:r>
                        <a:rPr lang="en-US" sz="900" kern="12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 </a:t>
                      </a:r>
                      <a:r>
                        <a:rPr lang="en-US" sz="900" kern="1200" dirty="0" err="1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fenêtres</a:t>
                      </a:r>
                      <a:r>
                        <a:rPr lang="en-US" sz="900" kern="12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côte</a:t>
                      </a:r>
                      <a:r>
                        <a:rPr lang="en-US" sz="900" kern="12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à </a:t>
                      </a:r>
                      <a:r>
                        <a:rPr lang="en-US" sz="900" kern="1200" dirty="0" err="1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côte</a:t>
                      </a:r>
                      <a:endParaRPr lang="en-US" sz="1100" kern="12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00844"/>
                  </a:ext>
                </a:extLst>
              </a:tr>
              <a:tr h="405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Lecture immersive</a:t>
                      </a: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85822"/>
                  </a:ext>
                </a:extLst>
              </a:tr>
              <a:tr h="400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Visioconférence</a:t>
                      </a:r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intuitive</a:t>
                      </a: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69114"/>
                  </a:ext>
                </a:extLst>
              </a:tr>
              <a:tr h="400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Widgets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personnalisables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79811"/>
                  </a:ext>
                </a:extLst>
              </a:tr>
              <a:tr h="39935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Prend en charge les applications éducatives tierces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12518"/>
                  </a:ext>
                </a:extLst>
              </a:tr>
              <a:tr h="4074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5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621342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1DAF5355-0AB8-F940-A03F-9EDD9AE309E1}"/>
              </a:ext>
            </a:extLst>
          </p:cNvPr>
          <p:cNvSpPr/>
          <p:nvPr/>
        </p:nvSpPr>
        <p:spPr>
          <a:xfrm>
            <a:off x="4166019" y="11830658"/>
            <a:ext cx="457200" cy="3997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Graphic 56" descr="Checkmark with solid fill">
            <a:extLst>
              <a:ext uri="{FF2B5EF4-FFF2-40B4-BE49-F238E27FC236}">
                <a16:creationId xmlns:a16="http://schemas.microsoft.com/office/drawing/2014/main" id="{0CCA647E-C4A8-9341-AAB5-9196AB6A8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5244156"/>
            <a:ext cx="216386" cy="271040"/>
          </a:xfrm>
          <a:prstGeom prst="rect">
            <a:avLst/>
          </a:prstGeom>
        </p:spPr>
      </p:pic>
      <p:pic>
        <p:nvPicPr>
          <p:cNvPr id="58" name="Graphic 57" descr="Checkmark with solid fill">
            <a:extLst>
              <a:ext uri="{FF2B5EF4-FFF2-40B4-BE49-F238E27FC236}">
                <a16:creationId xmlns:a16="http://schemas.microsoft.com/office/drawing/2014/main" id="{D799369F-CD3D-1E49-98FA-4EC29F18C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954" y="5244156"/>
            <a:ext cx="216386" cy="271040"/>
          </a:xfrm>
          <a:prstGeom prst="rect">
            <a:avLst/>
          </a:prstGeom>
        </p:spPr>
      </p:pic>
      <p:pic>
        <p:nvPicPr>
          <p:cNvPr id="59" name="Graphic 58" descr="Checkmark with solid fill">
            <a:extLst>
              <a:ext uri="{FF2B5EF4-FFF2-40B4-BE49-F238E27FC236}">
                <a16:creationId xmlns:a16="http://schemas.microsoft.com/office/drawing/2014/main" id="{B2623F24-1BDB-1147-BC8E-3022FE5BAD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5244156"/>
            <a:ext cx="216386" cy="271040"/>
          </a:xfrm>
          <a:prstGeom prst="rect">
            <a:avLst/>
          </a:prstGeom>
        </p:spPr>
      </p:pic>
      <p:pic>
        <p:nvPicPr>
          <p:cNvPr id="60" name="Graphic 59" descr="Checkmark with solid fill">
            <a:extLst>
              <a:ext uri="{FF2B5EF4-FFF2-40B4-BE49-F238E27FC236}">
                <a16:creationId xmlns:a16="http://schemas.microsoft.com/office/drawing/2014/main" id="{8A50256D-015E-A744-A3AA-90C14A6560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1685642"/>
            <a:ext cx="216386" cy="271040"/>
          </a:xfrm>
          <a:prstGeom prst="rect">
            <a:avLst/>
          </a:prstGeom>
        </p:spPr>
      </p:pic>
      <p:pic>
        <p:nvPicPr>
          <p:cNvPr id="61" name="Graphic 60" descr="Checkmark with solid fill">
            <a:extLst>
              <a:ext uri="{FF2B5EF4-FFF2-40B4-BE49-F238E27FC236}">
                <a16:creationId xmlns:a16="http://schemas.microsoft.com/office/drawing/2014/main" id="{062B9D9E-3D91-0749-B115-280246D91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1685642"/>
            <a:ext cx="216386" cy="271040"/>
          </a:xfrm>
          <a:prstGeom prst="rect">
            <a:avLst/>
          </a:prstGeom>
        </p:spPr>
      </p:pic>
      <p:pic>
        <p:nvPicPr>
          <p:cNvPr id="62" name="Graphic 61" descr="Checkmark with solid fill">
            <a:extLst>
              <a:ext uri="{FF2B5EF4-FFF2-40B4-BE49-F238E27FC236}">
                <a16:creationId xmlns:a16="http://schemas.microsoft.com/office/drawing/2014/main" id="{0497E32F-2E35-8947-9596-E82E13DEC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2066642"/>
            <a:ext cx="216386" cy="271040"/>
          </a:xfrm>
          <a:prstGeom prst="rect">
            <a:avLst/>
          </a:prstGeom>
        </p:spPr>
      </p:pic>
      <p:pic>
        <p:nvPicPr>
          <p:cNvPr id="63" name="Graphic 62" descr="Checkmark with solid fill">
            <a:extLst>
              <a:ext uri="{FF2B5EF4-FFF2-40B4-BE49-F238E27FC236}">
                <a16:creationId xmlns:a16="http://schemas.microsoft.com/office/drawing/2014/main" id="{C1070554-15C6-2C4D-B61E-1578048BA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954" y="2066642"/>
            <a:ext cx="216386" cy="271040"/>
          </a:xfrm>
          <a:prstGeom prst="rect">
            <a:avLst/>
          </a:prstGeom>
        </p:spPr>
      </p:pic>
      <p:pic>
        <p:nvPicPr>
          <p:cNvPr id="64" name="Graphic 63" descr="Checkmark with solid fill">
            <a:extLst>
              <a:ext uri="{FF2B5EF4-FFF2-40B4-BE49-F238E27FC236}">
                <a16:creationId xmlns:a16="http://schemas.microsoft.com/office/drawing/2014/main" id="{9B83A357-1412-D549-A21C-FC91A26017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2066642"/>
            <a:ext cx="216386" cy="271040"/>
          </a:xfrm>
          <a:prstGeom prst="rect">
            <a:avLst/>
          </a:prstGeom>
        </p:spPr>
      </p:pic>
      <p:pic>
        <p:nvPicPr>
          <p:cNvPr id="65" name="Graphic 64" descr="Checkmark with solid fill">
            <a:extLst>
              <a:ext uri="{FF2B5EF4-FFF2-40B4-BE49-F238E27FC236}">
                <a16:creationId xmlns:a16="http://schemas.microsoft.com/office/drawing/2014/main" id="{88591157-3B82-2544-B493-61E9C20DD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2466692"/>
            <a:ext cx="216386" cy="271040"/>
          </a:xfrm>
          <a:prstGeom prst="rect">
            <a:avLst/>
          </a:prstGeom>
        </p:spPr>
      </p:pic>
      <p:pic>
        <p:nvPicPr>
          <p:cNvPr id="66" name="Graphic 65" descr="Checkmark with solid fill">
            <a:extLst>
              <a:ext uri="{FF2B5EF4-FFF2-40B4-BE49-F238E27FC236}">
                <a16:creationId xmlns:a16="http://schemas.microsoft.com/office/drawing/2014/main" id="{DA9CC24F-B7EF-9443-8E54-BFFC64E59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2876267"/>
            <a:ext cx="216386" cy="271040"/>
          </a:xfrm>
          <a:prstGeom prst="rect">
            <a:avLst/>
          </a:prstGeom>
        </p:spPr>
      </p:pic>
      <p:pic>
        <p:nvPicPr>
          <p:cNvPr id="67" name="Graphic 66" descr="Checkmark with solid fill">
            <a:extLst>
              <a:ext uri="{FF2B5EF4-FFF2-40B4-BE49-F238E27FC236}">
                <a16:creationId xmlns:a16="http://schemas.microsoft.com/office/drawing/2014/main" id="{0C0DABAA-185C-1446-911C-13A1B933E2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3266792"/>
            <a:ext cx="216386" cy="271040"/>
          </a:xfrm>
          <a:prstGeom prst="rect">
            <a:avLst/>
          </a:prstGeom>
        </p:spPr>
      </p:pic>
      <p:pic>
        <p:nvPicPr>
          <p:cNvPr id="68" name="Graphic 67" descr="Checkmark with solid fill">
            <a:extLst>
              <a:ext uri="{FF2B5EF4-FFF2-40B4-BE49-F238E27FC236}">
                <a16:creationId xmlns:a16="http://schemas.microsoft.com/office/drawing/2014/main" id="{1084868F-3F09-B944-B7A9-476C14C635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3266792"/>
            <a:ext cx="216386" cy="271040"/>
          </a:xfrm>
          <a:prstGeom prst="rect">
            <a:avLst/>
          </a:prstGeom>
        </p:spPr>
      </p:pic>
      <p:pic>
        <p:nvPicPr>
          <p:cNvPr id="69" name="Graphic 68" descr="Checkmark with solid fill">
            <a:extLst>
              <a:ext uri="{FF2B5EF4-FFF2-40B4-BE49-F238E27FC236}">
                <a16:creationId xmlns:a16="http://schemas.microsoft.com/office/drawing/2014/main" id="{1B4A1D76-3C4B-644F-8A63-4D9BD01D4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3657317"/>
            <a:ext cx="216386" cy="271040"/>
          </a:xfrm>
          <a:prstGeom prst="rect">
            <a:avLst/>
          </a:prstGeom>
        </p:spPr>
      </p:pic>
      <p:pic>
        <p:nvPicPr>
          <p:cNvPr id="70" name="Graphic 69" descr="Checkmark with solid fill">
            <a:extLst>
              <a:ext uri="{FF2B5EF4-FFF2-40B4-BE49-F238E27FC236}">
                <a16:creationId xmlns:a16="http://schemas.microsoft.com/office/drawing/2014/main" id="{C7A045D8-684F-2143-9B82-C37C198699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4076417"/>
            <a:ext cx="216386" cy="271040"/>
          </a:xfrm>
          <a:prstGeom prst="rect">
            <a:avLst/>
          </a:prstGeom>
        </p:spPr>
      </p:pic>
      <p:pic>
        <p:nvPicPr>
          <p:cNvPr id="71" name="Graphic 70" descr="Checkmark with solid fill">
            <a:extLst>
              <a:ext uri="{FF2B5EF4-FFF2-40B4-BE49-F238E27FC236}">
                <a16:creationId xmlns:a16="http://schemas.microsoft.com/office/drawing/2014/main" id="{DEC7F5B4-2CCD-A842-81C8-B48D67283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954" y="4076417"/>
            <a:ext cx="216386" cy="271040"/>
          </a:xfrm>
          <a:prstGeom prst="rect">
            <a:avLst/>
          </a:prstGeom>
        </p:spPr>
      </p:pic>
      <p:pic>
        <p:nvPicPr>
          <p:cNvPr id="72" name="Graphic 71" descr="Checkmark with solid fill">
            <a:extLst>
              <a:ext uri="{FF2B5EF4-FFF2-40B4-BE49-F238E27FC236}">
                <a16:creationId xmlns:a16="http://schemas.microsoft.com/office/drawing/2014/main" id="{C08BAB96-2353-AE43-8003-1E50487AB4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4076417"/>
            <a:ext cx="216386" cy="271040"/>
          </a:xfrm>
          <a:prstGeom prst="rect">
            <a:avLst/>
          </a:prstGeom>
        </p:spPr>
      </p:pic>
      <p:pic>
        <p:nvPicPr>
          <p:cNvPr id="73" name="Graphic 72" descr="Checkmark with solid fill">
            <a:extLst>
              <a:ext uri="{FF2B5EF4-FFF2-40B4-BE49-F238E27FC236}">
                <a16:creationId xmlns:a16="http://schemas.microsoft.com/office/drawing/2014/main" id="{739DCE15-1889-A547-BB6F-F45C2BE80E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4466942"/>
            <a:ext cx="216386" cy="271040"/>
          </a:xfrm>
          <a:prstGeom prst="rect">
            <a:avLst/>
          </a:prstGeom>
        </p:spPr>
      </p:pic>
      <p:pic>
        <p:nvPicPr>
          <p:cNvPr id="74" name="Graphic 73" descr="Checkmark with solid fill">
            <a:extLst>
              <a:ext uri="{FF2B5EF4-FFF2-40B4-BE49-F238E27FC236}">
                <a16:creationId xmlns:a16="http://schemas.microsoft.com/office/drawing/2014/main" id="{0E6EA97D-21F5-8F4A-9ECF-BD6B81EDAE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4466942"/>
            <a:ext cx="216386" cy="271040"/>
          </a:xfrm>
          <a:prstGeom prst="rect">
            <a:avLst/>
          </a:prstGeom>
        </p:spPr>
      </p:pic>
      <p:pic>
        <p:nvPicPr>
          <p:cNvPr id="77" name="Graphic 76" descr="Checkmark with solid fill">
            <a:extLst>
              <a:ext uri="{FF2B5EF4-FFF2-40B4-BE49-F238E27FC236}">
                <a16:creationId xmlns:a16="http://schemas.microsoft.com/office/drawing/2014/main" id="{EFD5D38E-89B5-1D45-A441-76989C4BE7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4832524"/>
            <a:ext cx="216386" cy="2710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548B053-72AC-5C46-9123-DFCAD9F8434D}"/>
              </a:ext>
            </a:extLst>
          </p:cNvPr>
          <p:cNvSpPr txBox="1"/>
          <p:nvPr/>
        </p:nvSpPr>
        <p:spPr>
          <a:xfrm>
            <a:off x="262888" y="736541"/>
            <a:ext cx="116353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Comparison guide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(continued)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 Semibold"/>
              <a:ea typeface="+mn-ea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837505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8332FE99-34F4-C145-9D8F-481D4035D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6BEA61-CA9D-8848-8829-384F2950A4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8247" r="1819" b="1065"/>
          <a:stretch/>
        </p:blipFill>
        <p:spPr>
          <a:xfrm>
            <a:off x="0" y="0"/>
            <a:ext cx="12181367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0141433-197D-614A-A287-599014E3EEF7}"/>
              </a:ext>
            </a:extLst>
          </p:cNvPr>
          <p:cNvSpPr/>
          <p:nvPr/>
        </p:nvSpPr>
        <p:spPr bwMode="auto">
          <a:xfrm>
            <a:off x="225469" y="615271"/>
            <a:ext cx="11711835" cy="5627458"/>
          </a:xfrm>
          <a:prstGeom prst="rect">
            <a:avLst/>
          </a:prstGeom>
          <a:solidFill>
            <a:srgbClr val="FBFBFB">
              <a:alpha val="9456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51" name="Table 4">
            <a:extLst>
              <a:ext uri="{FF2B5EF4-FFF2-40B4-BE49-F238E27FC236}">
                <a16:creationId xmlns:a16="http://schemas.microsoft.com/office/drawing/2014/main" id="{6B7EACBC-977B-AD45-9E5F-1D6507235407}"/>
              </a:ext>
            </a:extLst>
          </p:cNvPr>
          <p:cNvGraphicFramePr>
            <a:graphicFrameLocks noGrp="1"/>
          </p:cNvGraphicFramePr>
          <p:nvPr/>
        </p:nvGraphicFramePr>
        <p:xfrm>
          <a:off x="410890" y="1213031"/>
          <a:ext cx="11370220" cy="398963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327796">
                  <a:extLst>
                    <a:ext uri="{9D8B030D-6E8A-4147-A177-3AD203B41FA5}">
                      <a16:colId xmlns:a16="http://schemas.microsoft.com/office/drawing/2014/main" val="788238322"/>
                    </a:ext>
                  </a:extLst>
                </a:gridCol>
                <a:gridCol w="1106021">
                  <a:extLst>
                    <a:ext uri="{9D8B030D-6E8A-4147-A177-3AD203B41FA5}">
                      <a16:colId xmlns:a16="http://schemas.microsoft.com/office/drawing/2014/main" val="1906034793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2605149954"/>
                    </a:ext>
                  </a:extLst>
                </a:gridCol>
                <a:gridCol w="830096">
                  <a:extLst>
                    <a:ext uri="{9D8B030D-6E8A-4147-A177-3AD203B41FA5}">
                      <a16:colId xmlns:a16="http://schemas.microsoft.com/office/drawing/2014/main" val="79692759"/>
                    </a:ext>
                  </a:extLst>
                </a:gridCol>
                <a:gridCol w="1629806">
                  <a:extLst>
                    <a:ext uri="{9D8B030D-6E8A-4147-A177-3AD203B41FA5}">
                      <a16:colId xmlns:a16="http://schemas.microsoft.com/office/drawing/2014/main" val="1205936646"/>
                    </a:ext>
                  </a:extLst>
                </a:gridCol>
                <a:gridCol w="1622009">
                  <a:extLst>
                    <a:ext uri="{9D8B030D-6E8A-4147-A177-3AD203B41FA5}">
                      <a16:colId xmlns:a16="http://schemas.microsoft.com/office/drawing/2014/main" val="2494843312"/>
                    </a:ext>
                  </a:extLst>
                </a:gridCol>
              </a:tblGrid>
              <a:tr h="399356">
                <a:tc gridSpan="2">
                  <a:txBody>
                    <a:bodyPr/>
                    <a:lstStyle/>
                    <a:p>
                      <a:r>
                        <a:rPr lang="en-US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Expériences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conçues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pour </a:t>
                      </a:r>
                      <a:r>
                        <a:rPr lang="en-US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l’éducation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10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10</a:t>
                      </a:r>
                      <a:endParaRPr lang="en-US"/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  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  </a:t>
                      </a:r>
                      <a:endParaRPr lang="en-US"/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 SE 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97033"/>
                  </a:ext>
                </a:extLst>
              </a:tr>
              <a:tr h="402107">
                <a:tc gridSpan="6">
                  <a:txBody>
                    <a:bodyPr/>
                    <a:lstStyle/>
                    <a:p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Écran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tactile </a:t>
                      </a: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adaptatif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1267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50" b="1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Productivité hors ligne et en ligne</a:t>
                      </a:r>
                      <a:endParaRPr lang="en-US" sz="1050" b="1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3353"/>
                  </a:ext>
                </a:extLst>
              </a:tr>
              <a:tr h="405857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Stylet </a:t>
                      </a: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20289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Saisie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vocale</a:t>
                      </a:r>
                      <a:endParaRPr lang="en-US" sz="105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95282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Paramètres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d'accès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simplifiés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44542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Dictée</a:t>
                      </a:r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Windows</a:t>
                      </a: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00844"/>
                  </a:ext>
                </a:extLst>
              </a:tr>
              <a:tr h="40585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Prise en charge de la technologie d'assistance</a:t>
                      </a:r>
                      <a:endParaRPr lang="en-US" sz="105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85822"/>
                  </a:ext>
                </a:extLst>
              </a:tr>
              <a:tr h="40096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Commandes</a:t>
                      </a:r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vocales</a:t>
                      </a:r>
                      <a:endParaRPr lang="en-US" sz="105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69114"/>
                  </a:ext>
                </a:extLst>
              </a:tr>
              <a:tr h="40096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Accès en un clic au contrôle du micro</a:t>
                      </a:r>
                      <a:endParaRPr lang="en-US" sz="105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79811"/>
                  </a:ext>
                </a:extLst>
              </a:tr>
            </a:tbl>
          </a:graphicData>
        </a:graphic>
      </p:graphicFrame>
      <p:pic>
        <p:nvPicPr>
          <p:cNvPr id="81" name="Graphic 80" descr="Checkmark with solid fill">
            <a:extLst>
              <a:ext uri="{FF2B5EF4-FFF2-40B4-BE49-F238E27FC236}">
                <a16:creationId xmlns:a16="http://schemas.microsoft.com/office/drawing/2014/main" id="{E06548CB-1C16-9645-8D30-E5A0C009B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1685642"/>
            <a:ext cx="216386" cy="271040"/>
          </a:xfrm>
          <a:prstGeom prst="rect">
            <a:avLst/>
          </a:prstGeom>
        </p:spPr>
      </p:pic>
      <p:pic>
        <p:nvPicPr>
          <p:cNvPr id="82" name="Graphic 81" descr="Checkmark with solid fill">
            <a:extLst>
              <a:ext uri="{FF2B5EF4-FFF2-40B4-BE49-F238E27FC236}">
                <a16:creationId xmlns:a16="http://schemas.microsoft.com/office/drawing/2014/main" id="{A24181CF-20C6-3548-9377-AE00E810E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1685642"/>
            <a:ext cx="216386" cy="271040"/>
          </a:xfrm>
          <a:prstGeom prst="rect">
            <a:avLst/>
          </a:prstGeom>
        </p:spPr>
      </p:pic>
      <p:pic>
        <p:nvPicPr>
          <p:cNvPr id="83" name="Graphic 82" descr="Checkmark with solid fill">
            <a:extLst>
              <a:ext uri="{FF2B5EF4-FFF2-40B4-BE49-F238E27FC236}">
                <a16:creationId xmlns:a16="http://schemas.microsoft.com/office/drawing/2014/main" id="{7F4CFA93-191A-3648-9E17-CE993FFCD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2076167"/>
            <a:ext cx="216386" cy="271040"/>
          </a:xfrm>
          <a:prstGeom prst="rect">
            <a:avLst/>
          </a:prstGeom>
        </p:spPr>
      </p:pic>
      <p:pic>
        <p:nvPicPr>
          <p:cNvPr id="84" name="Graphic 83" descr="Checkmark with solid fill">
            <a:extLst>
              <a:ext uri="{FF2B5EF4-FFF2-40B4-BE49-F238E27FC236}">
                <a16:creationId xmlns:a16="http://schemas.microsoft.com/office/drawing/2014/main" id="{980A4B81-A547-5841-A2FD-BE0FF7A328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2076167"/>
            <a:ext cx="216386" cy="271040"/>
          </a:xfrm>
          <a:prstGeom prst="rect">
            <a:avLst/>
          </a:prstGeom>
        </p:spPr>
      </p:pic>
      <p:pic>
        <p:nvPicPr>
          <p:cNvPr id="85" name="Graphic 84" descr="Checkmark with solid fill">
            <a:extLst>
              <a:ext uri="{FF2B5EF4-FFF2-40B4-BE49-F238E27FC236}">
                <a16:creationId xmlns:a16="http://schemas.microsoft.com/office/drawing/2014/main" id="{6EA2D924-5732-8345-8313-F6DA7BC5D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2076167"/>
            <a:ext cx="216386" cy="271040"/>
          </a:xfrm>
          <a:prstGeom prst="rect">
            <a:avLst/>
          </a:prstGeom>
        </p:spPr>
      </p:pic>
      <p:pic>
        <p:nvPicPr>
          <p:cNvPr id="86" name="Graphic 85" descr="Checkmark with solid fill">
            <a:extLst>
              <a:ext uri="{FF2B5EF4-FFF2-40B4-BE49-F238E27FC236}">
                <a16:creationId xmlns:a16="http://schemas.microsoft.com/office/drawing/2014/main" id="{16FCAAD3-9F38-2140-8B52-3803F2520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2485742"/>
            <a:ext cx="216386" cy="271040"/>
          </a:xfrm>
          <a:prstGeom prst="rect">
            <a:avLst/>
          </a:prstGeom>
        </p:spPr>
      </p:pic>
      <p:pic>
        <p:nvPicPr>
          <p:cNvPr id="87" name="Graphic 86" descr="Checkmark with solid fill">
            <a:extLst>
              <a:ext uri="{FF2B5EF4-FFF2-40B4-BE49-F238E27FC236}">
                <a16:creationId xmlns:a16="http://schemas.microsoft.com/office/drawing/2014/main" id="{3422AA5E-904A-5C46-B6F1-921AABA38F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2485742"/>
            <a:ext cx="216386" cy="271040"/>
          </a:xfrm>
          <a:prstGeom prst="rect">
            <a:avLst/>
          </a:prstGeom>
        </p:spPr>
      </p:pic>
      <p:pic>
        <p:nvPicPr>
          <p:cNvPr id="88" name="Graphic 87" descr="Checkmark with solid fill">
            <a:extLst>
              <a:ext uri="{FF2B5EF4-FFF2-40B4-BE49-F238E27FC236}">
                <a16:creationId xmlns:a16="http://schemas.microsoft.com/office/drawing/2014/main" id="{E887FB3F-E717-694B-B4A9-33D65B9DD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2485742"/>
            <a:ext cx="216386" cy="271040"/>
          </a:xfrm>
          <a:prstGeom prst="rect">
            <a:avLst/>
          </a:prstGeom>
        </p:spPr>
      </p:pic>
      <p:pic>
        <p:nvPicPr>
          <p:cNvPr id="89" name="Graphic 88" descr="Checkmark with solid fill">
            <a:extLst>
              <a:ext uri="{FF2B5EF4-FFF2-40B4-BE49-F238E27FC236}">
                <a16:creationId xmlns:a16="http://schemas.microsoft.com/office/drawing/2014/main" id="{364C82F1-371A-0E4B-B5BB-5EB04CB2C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2876267"/>
            <a:ext cx="216386" cy="271040"/>
          </a:xfrm>
          <a:prstGeom prst="rect">
            <a:avLst/>
          </a:prstGeom>
        </p:spPr>
      </p:pic>
      <p:pic>
        <p:nvPicPr>
          <p:cNvPr id="90" name="Graphic 89" descr="Checkmark with solid fill">
            <a:extLst>
              <a:ext uri="{FF2B5EF4-FFF2-40B4-BE49-F238E27FC236}">
                <a16:creationId xmlns:a16="http://schemas.microsoft.com/office/drawing/2014/main" id="{017DEC87-1468-5249-B216-69216A1AE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2876267"/>
            <a:ext cx="216386" cy="271040"/>
          </a:xfrm>
          <a:prstGeom prst="rect">
            <a:avLst/>
          </a:prstGeom>
        </p:spPr>
      </p:pic>
      <p:pic>
        <p:nvPicPr>
          <p:cNvPr id="91" name="Graphic 90" descr="Checkmark with solid fill">
            <a:extLst>
              <a:ext uri="{FF2B5EF4-FFF2-40B4-BE49-F238E27FC236}">
                <a16:creationId xmlns:a16="http://schemas.microsoft.com/office/drawing/2014/main" id="{42A1A4F1-B28F-864C-B57C-A1DA77FC9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3266792"/>
            <a:ext cx="216386" cy="271040"/>
          </a:xfrm>
          <a:prstGeom prst="rect">
            <a:avLst/>
          </a:prstGeom>
        </p:spPr>
      </p:pic>
      <p:pic>
        <p:nvPicPr>
          <p:cNvPr id="92" name="Graphic 91" descr="Checkmark with solid fill">
            <a:extLst>
              <a:ext uri="{FF2B5EF4-FFF2-40B4-BE49-F238E27FC236}">
                <a16:creationId xmlns:a16="http://schemas.microsoft.com/office/drawing/2014/main" id="{D65C8BAA-7053-B746-A4EE-FE2B3ADFF5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3266792"/>
            <a:ext cx="216386" cy="271040"/>
          </a:xfrm>
          <a:prstGeom prst="rect">
            <a:avLst/>
          </a:prstGeom>
        </p:spPr>
      </p:pic>
      <p:pic>
        <p:nvPicPr>
          <p:cNvPr id="93" name="Graphic 92" descr="Checkmark with solid fill">
            <a:extLst>
              <a:ext uri="{FF2B5EF4-FFF2-40B4-BE49-F238E27FC236}">
                <a16:creationId xmlns:a16="http://schemas.microsoft.com/office/drawing/2014/main" id="{DDD15DB2-335C-3942-96C2-377D3B1DB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3266792"/>
            <a:ext cx="216386" cy="271040"/>
          </a:xfrm>
          <a:prstGeom prst="rect">
            <a:avLst/>
          </a:prstGeom>
        </p:spPr>
      </p:pic>
      <p:pic>
        <p:nvPicPr>
          <p:cNvPr id="94" name="Graphic 93" descr="Checkmark with solid fill">
            <a:extLst>
              <a:ext uri="{FF2B5EF4-FFF2-40B4-BE49-F238E27FC236}">
                <a16:creationId xmlns:a16="http://schemas.microsoft.com/office/drawing/2014/main" id="{13DACCB7-1C74-D14C-9465-EAB6833787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3666842"/>
            <a:ext cx="216386" cy="271040"/>
          </a:xfrm>
          <a:prstGeom prst="rect">
            <a:avLst/>
          </a:prstGeom>
        </p:spPr>
      </p:pic>
      <p:pic>
        <p:nvPicPr>
          <p:cNvPr id="95" name="Graphic 94" descr="Checkmark with solid fill">
            <a:extLst>
              <a:ext uri="{FF2B5EF4-FFF2-40B4-BE49-F238E27FC236}">
                <a16:creationId xmlns:a16="http://schemas.microsoft.com/office/drawing/2014/main" id="{3560F0D3-B571-324D-93BF-6CDE7179D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3666842"/>
            <a:ext cx="216386" cy="271040"/>
          </a:xfrm>
          <a:prstGeom prst="rect">
            <a:avLst/>
          </a:prstGeom>
        </p:spPr>
      </p:pic>
      <p:pic>
        <p:nvPicPr>
          <p:cNvPr id="96" name="Graphic 95" descr="Checkmark with solid fill">
            <a:extLst>
              <a:ext uri="{FF2B5EF4-FFF2-40B4-BE49-F238E27FC236}">
                <a16:creationId xmlns:a16="http://schemas.microsoft.com/office/drawing/2014/main" id="{B7D68AF9-A46E-1A45-9887-8D9F5CC3D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3666842"/>
            <a:ext cx="216386" cy="271040"/>
          </a:xfrm>
          <a:prstGeom prst="rect">
            <a:avLst/>
          </a:prstGeom>
        </p:spPr>
      </p:pic>
      <p:pic>
        <p:nvPicPr>
          <p:cNvPr id="97" name="Graphic 96" descr="Checkmark with solid fill">
            <a:extLst>
              <a:ext uri="{FF2B5EF4-FFF2-40B4-BE49-F238E27FC236}">
                <a16:creationId xmlns:a16="http://schemas.microsoft.com/office/drawing/2014/main" id="{3B4493CA-E807-514F-98B5-56A8F0740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4066892"/>
            <a:ext cx="216386" cy="271040"/>
          </a:xfrm>
          <a:prstGeom prst="rect">
            <a:avLst/>
          </a:prstGeom>
        </p:spPr>
      </p:pic>
      <p:pic>
        <p:nvPicPr>
          <p:cNvPr id="98" name="Graphic 97" descr="Checkmark with solid fill">
            <a:extLst>
              <a:ext uri="{FF2B5EF4-FFF2-40B4-BE49-F238E27FC236}">
                <a16:creationId xmlns:a16="http://schemas.microsoft.com/office/drawing/2014/main" id="{A4AA2B8F-5BD1-7446-B31E-A01209F60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4066892"/>
            <a:ext cx="216386" cy="271040"/>
          </a:xfrm>
          <a:prstGeom prst="rect">
            <a:avLst/>
          </a:prstGeom>
        </p:spPr>
      </p:pic>
      <p:pic>
        <p:nvPicPr>
          <p:cNvPr id="99" name="Graphic 98" descr="Checkmark with solid fill">
            <a:extLst>
              <a:ext uri="{FF2B5EF4-FFF2-40B4-BE49-F238E27FC236}">
                <a16:creationId xmlns:a16="http://schemas.microsoft.com/office/drawing/2014/main" id="{410EE2CE-88FB-CD43-AB2D-B1AFFFD70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4066892"/>
            <a:ext cx="216386" cy="271040"/>
          </a:xfrm>
          <a:prstGeom prst="rect">
            <a:avLst/>
          </a:prstGeom>
        </p:spPr>
      </p:pic>
      <p:pic>
        <p:nvPicPr>
          <p:cNvPr id="100" name="Graphic 99" descr="Checkmark with solid fill">
            <a:extLst>
              <a:ext uri="{FF2B5EF4-FFF2-40B4-BE49-F238E27FC236}">
                <a16:creationId xmlns:a16="http://schemas.microsoft.com/office/drawing/2014/main" id="{C1341A4A-35A7-E449-AC43-C02F3AE37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4457417"/>
            <a:ext cx="216386" cy="271040"/>
          </a:xfrm>
          <a:prstGeom prst="rect">
            <a:avLst/>
          </a:prstGeom>
        </p:spPr>
      </p:pic>
      <p:pic>
        <p:nvPicPr>
          <p:cNvPr id="101" name="Graphic 100" descr="Checkmark with solid fill">
            <a:extLst>
              <a:ext uri="{FF2B5EF4-FFF2-40B4-BE49-F238E27FC236}">
                <a16:creationId xmlns:a16="http://schemas.microsoft.com/office/drawing/2014/main" id="{2BB0104E-5679-8C46-9CA2-CF3B74F48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4457417"/>
            <a:ext cx="216386" cy="271040"/>
          </a:xfrm>
          <a:prstGeom prst="rect">
            <a:avLst/>
          </a:prstGeom>
        </p:spPr>
      </p:pic>
      <p:pic>
        <p:nvPicPr>
          <p:cNvPr id="102" name="Graphic 101" descr="Checkmark with solid fill">
            <a:extLst>
              <a:ext uri="{FF2B5EF4-FFF2-40B4-BE49-F238E27FC236}">
                <a16:creationId xmlns:a16="http://schemas.microsoft.com/office/drawing/2014/main" id="{031DF862-0917-BA4E-B75A-8A4A171EB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4457417"/>
            <a:ext cx="216386" cy="271040"/>
          </a:xfrm>
          <a:prstGeom prst="rect">
            <a:avLst/>
          </a:prstGeom>
        </p:spPr>
      </p:pic>
      <p:pic>
        <p:nvPicPr>
          <p:cNvPr id="103" name="Graphic 102" descr="Checkmark with solid fill">
            <a:extLst>
              <a:ext uri="{FF2B5EF4-FFF2-40B4-BE49-F238E27FC236}">
                <a16:creationId xmlns:a16="http://schemas.microsoft.com/office/drawing/2014/main" id="{AA567663-99F9-074B-B64A-74C08FD2A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4857467"/>
            <a:ext cx="216386" cy="271040"/>
          </a:xfrm>
          <a:prstGeom prst="rect">
            <a:avLst/>
          </a:prstGeom>
        </p:spPr>
      </p:pic>
      <p:pic>
        <p:nvPicPr>
          <p:cNvPr id="104" name="Graphic 103" descr="Checkmark with solid fill">
            <a:extLst>
              <a:ext uri="{FF2B5EF4-FFF2-40B4-BE49-F238E27FC236}">
                <a16:creationId xmlns:a16="http://schemas.microsoft.com/office/drawing/2014/main" id="{95F34D74-9274-7640-AF97-7FD76A121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4857467"/>
            <a:ext cx="216386" cy="2710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6E11066-49BC-A24C-BE52-8F95B2F50DC1}"/>
              </a:ext>
            </a:extLst>
          </p:cNvPr>
          <p:cNvSpPr txBox="1"/>
          <p:nvPr/>
        </p:nvSpPr>
        <p:spPr>
          <a:xfrm>
            <a:off x="262888" y="736541"/>
            <a:ext cx="116353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Comparison guide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(continued)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 Semibold"/>
              <a:ea typeface="+mn-ea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507614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A76A3E3-7F2F-F048-9D82-9BACB3FEF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54C6B0-17FB-3C4F-8BEE-4DBB1B629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8247" r="1819" b="1065"/>
          <a:stretch/>
        </p:blipFill>
        <p:spPr>
          <a:xfrm>
            <a:off x="0" y="0"/>
            <a:ext cx="121813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DF9B15B-07BD-C148-B5DA-0806C62BBC2D}"/>
              </a:ext>
            </a:extLst>
          </p:cNvPr>
          <p:cNvSpPr/>
          <p:nvPr/>
        </p:nvSpPr>
        <p:spPr bwMode="auto">
          <a:xfrm>
            <a:off x="225469" y="615271"/>
            <a:ext cx="11711835" cy="5627458"/>
          </a:xfrm>
          <a:prstGeom prst="rect">
            <a:avLst/>
          </a:prstGeom>
          <a:solidFill>
            <a:srgbClr val="FBFBFB">
              <a:alpha val="9456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D8653F-2294-B84C-AC6F-D8B618324943}"/>
              </a:ext>
            </a:extLst>
          </p:cNvPr>
          <p:cNvSpPr/>
          <p:nvPr/>
        </p:nvSpPr>
        <p:spPr>
          <a:xfrm>
            <a:off x="4166019" y="11830658"/>
            <a:ext cx="457200" cy="3997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4" name="Table 4">
            <a:extLst>
              <a:ext uri="{FF2B5EF4-FFF2-40B4-BE49-F238E27FC236}">
                <a16:creationId xmlns:a16="http://schemas.microsoft.com/office/drawing/2014/main" id="{130B41E8-BCD5-E74C-A317-B2246A737D7F}"/>
              </a:ext>
            </a:extLst>
          </p:cNvPr>
          <p:cNvGraphicFramePr>
            <a:graphicFrameLocks noGrp="1"/>
          </p:cNvGraphicFramePr>
          <p:nvPr/>
        </p:nvGraphicFramePr>
        <p:xfrm>
          <a:off x="410890" y="1213031"/>
          <a:ext cx="11370220" cy="438899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327796">
                  <a:extLst>
                    <a:ext uri="{9D8B030D-6E8A-4147-A177-3AD203B41FA5}">
                      <a16:colId xmlns:a16="http://schemas.microsoft.com/office/drawing/2014/main" val="788238322"/>
                    </a:ext>
                  </a:extLst>
                </a:gridCol>
                <a:gridCol w="1106021">
                  <a:extLst>
                    <a:ext uri="{9D8B030D-6E8A-4147-A177-3AD203B41FA5}">
                      <a16:colId xmlns:a16="http://schemas.microsoft.com/office/drawing/2014/main" val="1906034793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2605149954"/>
                    </a:ext>
                  </a:extLst>
                </a:gridCol>
                <a:gridCol w="830096">
                  <a:extLst>
                    <a:ext uri="{9D8B030D-6E8A-4147-A177-3AD203B41FA5}">
                      <a16:colId xmlns:a16="http://schemas.microsoft.com/office/drawing/2014/main" val="79692759"/>
                    </a:ext>
                  </a:extLst>
                </a:gridCol>
                <a:gridCol w="1629806">
                  <a:extLst>
                    <a:ext uri="{9D8B030D-6E8A-4147-A177-3AD203B41FA5}">
                      <a16:colId xmlns:a16="http://schemas.microsoft.com/office/drawing/2014/main" val="1205936646"/>
                    </a:ext>
                  </a:extLst>
                </a:gridCol>
                <a:gridCol w="1622009">
                  <a:extLst>
                    <a:ext uri="{9D8B030D-6E8A-4147-A177-3AD203B41FA5}">
                      <a16:colId xmlns:a16="http://schemas.microsoft.com/office/drawing/2014/main" val="2494843312"/>
                    </a:ext>
                  </a:extLst>
                </a:gridCol>
              </a:tblGrid>
              <a:tr h="399356">
                <a:tc gridSpan="2">
                  <a:txBody>
                    <a:bodyPr/>
                    <a:lstStyle/>
                    <a:p>
                      <a:r>
                        <a:rPr lang="en-US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Sécurité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déploiement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et gestion </a:t>
                      </a:r>
                      <a:r>
                        <a:rPr lang="en-US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simplifiée</a:t>
                      </a:r>
                      <a:endParaRPr lang="en-US" sz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10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10</a:t>
                      </a:r>
                      <a:endParaRPr lang="en-US"/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  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  </a:t>
                      </a:r>
                      <a:endParaRPr lang="en-US"/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 SE 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97033"/>
                  </a:ext>
                </a:extLst>
              </a:tr>
              <a:tr h="402107">
                <a:tc gridSpan="6"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Mises à jour de sécurité sans interruption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1267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b="1" kern="1200" noProof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Defender Antivirus </a:t>
                      </a: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3353"/>
                  </a:ext>
                </a:extLst>
              </a:tr>
              <a:tr h="40585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Defender SmartScreen </a:t>
                      </a: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20289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Authentification</a:t>
                      </a:r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multifacteur</a:t>
                      </a:r>
                      <a:endParaRPr lang="en-US" sz="105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95282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Déploiement</a:t>
                      </a:r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Zero-touch</a:t>
                      </a: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44542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Accès</a:t>
                      </a:r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au Microsoft Store</a:t>
                      </a: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00844"/>
                  </a:ext>
                </a:extLst>
              </a:tr>
              <a:tr h="40585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Stockage de fichiers basé sur le cloud par défaut</a:t>
                      </a:r>
                      <a:endParaRPr lang="en-US" sz="105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85822"/>
                  </a:ext>
                </a:extLst>
              </a:tr>
              <a:tr h="4009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Identités cloud requises pour la connexion</a:t>
                      </a:r>
                      <a:endParaRPr lang="en-US" sz="105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69114"/>
                  </a:ext>
                </a:extLst>
              </a:tr>
              <a:tr h="4009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Navigateur Microsoft Edge moderne et sécurisé</a:t>
                      </a:r>
                      <a:endParaRPr lang="en-US" sz="105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79811"/>
                  </a:ext>
                </a:extLst>
              </a:tr>
              <a:tr h="39935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50" kern="1200" noProof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12518"/>
                  </a:ext>
                </a:extLst>
              </a:tr>
            </a:tbl>
          </a:graphicData>
        </a:graphic>
      </p:graphicFrame>
      <p:pic>
        <p:nvPicPr>
          <p:cNvPr id="85" name="Graphic 84" descr="Checkmark with solid fill">
            <a:extLst>
              <a:ext uri="{FF2B5EF4-FFF2-40B4-BE49-F238E27FC236}">
                <a16:creationId xmlns:a16="http://schemas.microsoft.com/office/drawing/2014/main" id="{FBDFC646-5CA6-0646-BB2D-326D26240C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1685642"/>
            <a:ext cx="216386" cy="271040"/>
          </a:xfrm>
          <a:prstGeom prst="rect">
            <a:avLst/>
          </a:prstGeom>
        </p:spPr>
      </p:pic>
      <p:pic>
        <p:nvPicPr>
          <p:cNvPr id="86" name="Graphic 85" descr="Checkmark with solid fill">
            <a:extLst>
              <a:ext uri="{FF2B5EF4-FFF2-40B4-BE49-F238E27FC236}">
                <a16:creationId xmlns:a16="http://schemas.microsoft.com/office/drawing/2014/main" id="{8FC2E3EF-BD98-064D-A473-511B2D2F28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954" y="1685642"/>
            <a:ext cx="216386" cy="271040"/>
          </a:xfrm>
          <a:prstGeom prst="rect">
            <a:avLst/>
          </a:prstGeom>
        </p:spPr>
      </p:pic>
      <p:pic>
        <p:nvPicPr>
          <p:cNvPr id="87" name="Graphic 86" descr="Checkmark with solid fill">
            <a:extLst>
              <a:ext uri="{FF2B5EF4-FFF2-40B4-BE49-F238E27FC236}">
                <a16:creationId xmlns:a16="http://schemas.microsoft.com/office/drawing/2014/main" id="{76D3FD1D-5BB5-CD43-BC57-4EBAD3BC56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1685642"/>
            <a:ext cx="216386" cy="271040"/>
          </a:xfrm>
          <a:prstGeom prst="rect">
            <a:avLst/>
          </a:prstGeom>
        </p:spPr>
      </p:pic>
      <p:pic>
        <p:nvPicPr>
          <p:cNvPr id="88" name="Graphic 87" descr="Checkmark with solid fill">
            <a:extLst>
              <a:ext uri="{FF2B5EF4-FFF2-40B4-BE49-F238E27FC236}">
                <a16:creationId xmlns:a16="http://schemas.microsoft.com/office/drawing/2014/main" id="{0689A63C-F663-7D4B-B12E-0C838F352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2085692"/>
            <a:ext cx="216386" cy="271040"/>
          </a:xfrm>
          <a:prstGeom prst="rect">
            <a:avLst/>
          </a:prstGeom>
        </p:spPr>
      </p:pic>
      <p:pic>
        <p:nvPicPr>
          <p:cNvPr id="89" name="Graphic 88" descr="Checkmark with solid fill">
            <a:extLst>
              <a:ext uri="{FF2B5EF4-FFF2-40B4-BE49-F238E27FC236}">
                <a16:creationId xmlns:a16="http://schemas.microsoft.com/office/drawing/2014/main" id="{3D1EEE40-4DEF-1743-8E91-7A9E0D3CC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954" y="2085692"/>
            <a:ext cx="216386" cy="271040"/>
          </a:xfrm>
          <a:prstGeom prst="rect">
            <a:avLst/>
          </a:prstGeom>
        </p:spPr>
      </p:pic>
      <p:pic>
        <p:nvPicPr>
          <p:cNvPr id="90" name="Graphic 89" descr="Checkmark with solid fill">
            <a:extLst>
              <a:ext uri="{FF2B5EF4-FFF2-40B4-BE49-F238E27FC236}">
                <a16:creationId xmlns:a16="http://schemas.microsoft.com/office/drawing/2014/main" id="{48C5DF8A-BDB2-7E4A-AFFA-312EC266C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2085692"/>
            <a:ext cx="216386" cy="271040"/>
          </a:xfrm>
          <a:prstGeom prst="rect">
            <a:avLst/>
          </a:prstGeom>
        </p:spPr>
      </p:pic>
      <p:pic>
        <p:nvPicPr>
          <p:cNvPr id="94" name="Graphic 93" descr="Checkmark with solid fill">
            <a:extLst>
              <a:ext uri="{FF2B5EF4-FFF2-40B4-BE49-F238E27FC236}">
                <a16:creationId xmlns:a16="http://schemas.microsoft.com/office/drawing/2014/main" id="{10FA674D-5852-1F40-A318-821A651F8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2504130"/>
            <a:ext cx="216386" cy="271040"/>
          </a:xfrm>
          <a:prstGeom prst="rect">
            <a:avLst/>
          </a:prstGeom>
        </p:spPr>
      </p:pic>
      <p:pic>
        <p:nvPicPr>
          <p:cNvPr id="95" name="Graphic 94" descr="Checkmark with solid fill">
            <a:extLst>
              <a:ext uri="{FF2B5EF4-FFF2-40B4-BE49-F238E27FC236}">
                <a16:creationId xmlns:a16="http://schemas.microsoft.com/office/drawing/2014/main" id="{EF48C4FE-985F-DB44-90DE-73E5B0E28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954" y="2504130"/>
            <a:ext cx="216386" cy="271040"/>
          </a:xfrm>
          <a:prstGeom prst="rect">
            <a:avLst/>
          </a:prstGeom>
        </p:spPr>
      </p:pic>
      <p:pic>
        <p:nvPicPr>
          <p:cNvPr id="96" name="Graphic 95" descr="Checkmark with solid fill">
            <a:extLst>
              <a:ext uri="{FF2B5EF4-FFF2-40B4-BE49-F238E27FC236}">
                <a16:creationId xmlns:a16="http://schemas.microsoft.com/office/drawing/2014/main" id="{78DBC270-5DF2-2D45-920F-28DA24CE8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2504130"/>
            <a:ext cx="216386" cy="271040"/>
          </a:xfrm>
          <a:prstGeom prst="rect">
            <a:avLst/>
          </a:prstGeom>
        </p:spPr>
      </p:pic>
      <p:pic>
        <p:nvPicPr>
          <p:cNvPr id="97" name="Graphic 96" descr="Checkmark with solid fill">
            <a:extLst>
              <a:ext uri="{FF2B5EF4-FFF2-40B4-BE49-F238E27FC236}">
                <a16:creationId xmlns:a16="http://schemas.microsoft.com/office/drawing/2014/main" id="{660FE2FD-CF9A-3241-8CEE-39B7B8B83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2894655"/>
            <a:ext cx="216386" cy="271040"/>
          </a:xfrm>
          <a:prstGeom prst="rect">
            <a:avLst/>
          </a:prstGeom>
        </p:spPr>
      </p:pic>
      <p:pic>
        <p:nvPicPr>
          <p:cNvPr id="98" name="Graphic 97" descr="Checkmark with solid fill">
            <a:extLst>
              <a:ext uri="{FF2B5EF4-FFF2-40B4-BE49-F238E27FC236}">
                <a16:creationId xmlns:a16="http://schemas.microsoft.com/office/drawing/2014/main" id="{820E9264-B910-F443-A84A-102C961E4D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954" y="2894655"/>
            <a:ext cx="216386" cy="271040"/>
          </a:xfrm>
          <a:prstGeom prst="rect">
            <a:avLst/>
          </a:prstGeom>
        </p:spPr>
      </p:pic>
      <p:pic>
        <p:nvPicPr>
          <p:cNvPr id="99" name="Graphic 98" descr="Checkmark with solid fill">
            <a:extLst>
              <a:ext uri="{FF2B5EF4-FFF2-40B4-BE49-F238E27FC236}">
                <a16:creationId xmlns:a16="http://schemas.microsoft.com/office/drawing/2014/main" id="{2C879175-2835-FB49-BD3F-86379B0FD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2894655"/>
            <a:ext cx="216386" cy="271040"/>
          </a:xfrm>
          <a:prstGeom prst="rect">
            <a:avLst/>
          </a:prstGeom>
        </p:spPr>
      </p:pic>
      <p:pic>
        <p:nvPicPr>
          <p:cNvPr id="100" name="Graphic 99" descr="Checkmark with solid fill">
            <a:extLst>
              <a:ext uri="{FF2B5EF4-FFF2-40B4-BE49-F238E27FC236}">
                <a16:creationId xmlns:a16="http://schemas.microsoft.com/office/drawing/2014/main" id="{0DCDE044-E68E-144F-9384-E0E4DA35A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3285180"/>
            <a:ext cx="216386" cy="271040"/>
          </a:xfrm>
          <a:prstGeom prst="rect">
            <a:avLst/>
          </a:prstGeom>
        </p:spPr>
      </p:pic>
      <p:pic>
        <p:nvPicPr>
          <p:cNvPr id="101" name="Graphic 100" descr="Checkmark with solid fill">
            <a:extLst>
              <a:ext uri="{FF2B5EF4-FFF2-40B4-BE49-F238E27FC236}">
                <a16:creationId xmlns:a16="http://schemas.microsoft.com/office/drawing/2014/main" id="{4187EDED-6E3E-9948-9C5A-B909C7493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954" y="3285180"/>
            <a:ext cx="216386" cy="271040"/>
          </a:xfrm>
          <a:prstGeom prst="rect">
            <a:avLst/>
          </a:prstGeom>
        </p:spPr>
      </p:pic>
      <p:pic>
        <p:nvPicPr>
          <p:cNvPr id="102" name="Graphic 101" descr="Checkmark with solid fill">
            <a:extLst>
              <a:ext uri="{FF2B5EF4-FFF2-40B4-BE49-F238E27FC236}">
                <a16:creationId xmlns:a16="http://schemas.microsoft.com/office/drawing/2014/main" id="{869FCAF1-C26C-D843-86FB-D754E6D80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3285180"/>
            <a:ext cx="216386" cy="271040"/>
          </a:xfrm>
          <a:prstGeom prst="rect">
            <a:avLst/>
          </a:prstGeom>
        </p:spPr>
      </p:pic>
      <p:pic>
        <p:nvPicPr>
          <p:cNvPr id="103" name="Graphic 102" descr="Checkmark with solid fill">
            <a:extLst>
              <a:ext uri="{FF2B5EF4-FFF2-40B4-BE49-F238E27FC236}">
                <a16:creationId xmlns:a16="http://schemas.microsoft.com/office/drawing/2014/main" id="{E4849340-B829-3D4D-BB46-DCCF3FE236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3694755"/>
            <a:ext cx="216386" cy="271040"/>
          </a:xfrm>
          <a:prstGeom prst="rect">
            <a:avLst/>
          </a:prstGeom>
        </p:spPr>
      </p:pic>
      <p:pic>
        <p:nvPicPr>
          <p:cNvPr id="104" name="Graphic 103" descr="Checkmark with solid fill">
            <a:extLst>
              <a:ext uri="{FF2B5EF4-FFF2-40B4-BE49-F238E27FC236}">
                <a16:creationId xmlns:a16="http://schemas.microsoft.com/office/drawing/2014/main" id="{7AD3C05D-9A26-494B-AE3C-112B8250E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954" y="3694755"/>
            <a:ext cx="216386" cy="271040"/>
          </a:xfrm>
          <a:prstGeom prst="rect">
            <a:avLst/>
          </a:prstGeom>
        </p:spPr>
      </p:pic>
      <p:pic>
        <p:nvPicPr>
          <p:cNvPr id="105" name="Graphic 104" descr="Checkmark with solid fill">
            <a:extLst>
              <a:ext uri="{FF2B5EF4-FFF2-40B4-BE49-F238E27FC236}">
                <a16:creationId xmlns:a16="http://schemas.microsoft.com/office/drawing/2014/main" id="{A4092F73-FBF7-0644-9E9F-AA45B7D1BA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4075755"/>
            <a:ext cx="216386" cy="271040"/>
          </a:xfrm>
          <a:prstGeom prst="rect">
            <a:avLst/>
          </a:prstGeom>
        </p:spPr>
      </p:pic>
      <p:pic>
        <p:nvPicPr>
          <p:cNvPr id="106" name="Graphic 105" descr="Checkmark with solid fill">
            <a:extLst>
              <a:ext uri="{FF2B5EF4-FFF2-40B4-BE49-F238E27FC236}">
                <a16:creationId xmlns:a16="http://schemas.microsoft.com/office/drawing/2014/main" id="{BBF7AD31-9E8B-924A-96E7-11B7ED714B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4485330"/>
            <a:ext cx="216386" cy="271040"/>
          </a:xfrm>
          <a:prstGeom prst="rect">
            <a:avLst/>
          </a:prstGeom>
        </p:spPr>
      </p:pic>
      <p:pic>
        <p:nvPicPr>
          <p:cNvPr id="107" name="Graphic 106" descr="Checkmark with solid fill">
            <a:extLst>
              <a:ext uri="{FF2B5EF4-FFF2-40B4-BE49-F238E27FC236}">
                <a16:creationId xmlns:a16="http://schemas.microsoft.com/office/drawing/2014/main" id="{76FA4EF6-19C6-1B45-9E62-E74BAFFE4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8894" y="4885380"/>
            <a:ext cx="216386" cy="271040"/>
          </a:xfrm>
          <a:prstGeom prst="rect">
            <a:avLst/>
          </a:prstGeom>
        </p:spPr>
      </p:pic>
      <p:pic>
        <p:nvPicPr>
          <p:cNvPr id="108" name="Graphic 107" descr="Checkmark with solid fill">
            <a:extLst>
              <a:ext uri="{FF2B5EF4-FFF2-40B4-BE49-F238E27FC236}">
                <a16:creationId xmlns:a16="http://schemas.microsoft.com/office/drawing/2014/main" id="{60C5BAFB-1E19-8C42-AAE2-70ECC0D6E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1954" y="4885380"/>
            <a:ext cx="216386" cy="271040"/>
          </a:xfrm>
          <a:prstGeom prst="rect">
            <a:avLst/>
          </a:prstGeom>
        </p:spPr>
      </p:pic>
      <p:pic>
        <p:nvPicPr>
          <p:cNvPr id="109" name="Graphic 108" descr="Checkmark with solid fill">
            <a:extLst>
              <a:ext uri="{FF2B5EF4-FFF2-40B4-BE49-F238E27FC236}">
                <a16:creationId xmlns:a16="http://schemas.microsoft.com/office/drawing/2014/main" id="{13F26A4E-C7B2-9B4B-BD80-C6E2FFAE4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6154" y="4885380"/>
            <a:ext cx="216386" cy="2710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00E2EAE-C1FE-ED42-88F6-25469F4D88D8}"/>
              </a:ext>
            </a:extLst>
          </p:cNvPr>
          <p:cNvSpPr txBox="1"/>
          <p:nvPr/>
        </p:nvSpPr>
        <p:spPr>
          <a:xfrm>
            <a:off x="262888" y="736541"/>
            <a:ext cx="116353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Comparison guide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(continued)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 Semibold"/>
              <a:ea typeface="+mn-ea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707464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9733DB0-8121-B44E-95A8-CB25933DF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B555E3-A3B8-CB43-8FCF-A15A08CE7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8247" r="1819" b="1065"/>
          <a:stretch/>
        </p:blipFill>
        <p:spPr>
          <a:xfrm>
            <a:off x="0" y="0"/>
            <a:ext cx="121813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9ACC0EC-7501-E544-8050-B1C3004A1EF1}"/>
              </a:ext>
            </a:extLst>
          </p:cNvPr>
          <p:cNvSpPr/>
          <p:nvPr/>
        </p:nvSpPr>
        <p:spPr bwMode="auto">
          <a:xfrm>
            <a:off x="225469" y="615271"/>
            <a:ext cx="11711835" cy="5627458"/>
          </a:xfrm>
          <a:prstGeom prst="rect">
            <a:avLst/>
          </a:prstGeom>
          <a:solidFill>
            <a:srgbClr val="FBFBFB">
              <a:alpha val="9456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211234-AF1C-0343-AAE6-A1D1E08B9AE1}"/>
              </a:ext>
            </a:extLst>
          </p:cNvPr>
          <p:cNvSpPr/>
          <p:nvPr/>
        </p:nvSpPr>
        <p:spPr>
          <a:xfrm>
            <a:off x="4166019" y="11830658"/>
            <a:ext cx="457200" cy="3997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E8291DDB-5DB3-704E-992E-A5E9561E20D7}"/>
              </a:ext>
            </a:extLst>
          </p:cNvPr>
          <p:cNvGraphicFramePr>
            <a:graphicFrameLocks noGrp="1"/>
          </p:cNvGraphicFramePr>
          <p:nvPr/>
        </p:nvGraphicFramePr>
        <p:xfrm>
          <a:off x="410890" y="1213031"/>
          <a:ext cx="11370220" cy="398963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327796">
                  <a:extLst>
                    <a:ext uri="{9D8B030D-6E8A-4147-A177-3AD203B41FA5}">
                      <a16:colId xmlns:a16="http://schemas.microsoft.com/office/drawing/2014/main" val="788238322"/>
                    </a:ext>
                  </a:extLst>
                </a:gridCol>
                <a:gridCol w="1106021">
                  <a:extLst>
                    <a:ext uri="{9D8B030D-6E8A-4147-A177-3AD203B41FA5}">
                      <a16:colId xmlns:a16="http://schemas.microsoft.com/office/drawing/2014/main" val="1906034793"/>
                    </a:ext>
                  </a:extLst>
                </a:gridCol>
                <a:gridCol w="854492">
                  <a:extLst>
                    <a:ext uri="{9D8B030D-6E8A-4147-A177-3AD203B41FA5}">
                      <a16:colId xmlns:a16="http://schemas.microsoft.com/office/drawing/2014/main" val="2605149954"/>
                    </a:ext>
                  </a:extLst>
                </a:gridCol>
                <a:gridCol w="830096">
                  <a:extLst>
                    <a:ext uri="{9D8B030D-6E8A-4147-A177-3AD203B41FA5}">
                      <a16:colId xmlns:a16="http://schemas.microsoft.com/office/drawing/2014/main" val="79692759"/>
                    </a:ext>
                  </a:extLst>
                </a:gridCol>
                <a:gridCol w="1629806">
                  <a:extLst>
                    <a:ext uri="{9D8B030D-6E8A-4147-A177-3AD203B41FA5}">
                      <a16:colId xmlns:a16="http://schemas.microsoft.com/office/drawing/2014/main" val="1205936646"/>
                    </a:ext>
                  </a:extLst>
                </a:gridCol>
                <a:gridCol w="1622009">
                  <a:extLst>
                    <a:ext uri="{9D8B030D-6E8A-4147-A177-3AD203B41FA5}">
                      <a16:colId xmlns:a16="http://schemas.microsoft.com/office/drawing/2014/main" val="2494843312"/>
                    </a:ext>
                  </a:extLst>
                </a:gridCol>
              </a:tblGrid>
              <a:tr h="399356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Performances </a:t>
                      </a:r>
                      <a:r>
                        <a:rPr lang="en-US"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optimisées</a:t>
                      </a:r>
                      <a:endParaRPr lang="en-US" sz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10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10</a:t>
                      </a:r>
                      <a:endParaRPr lang="en-US"/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  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  </a:t>
                      </a:r>
                      <a:endParaRPr lang="en-US"/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11 SE </a:t>
                      </a:r>
                    </a:p>
                  </a:txBody>
                  <a:tcPr marT="0" marB="0" anchor="ctr">
                    <a:solidFill>
                      <a:srgbClr val="005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97033"/>
                  </a:ext>
                </a:extLst>
              </a:tr>
              <a:tr h="402107">
                <a:tc gridSpan="6"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Mises à jour de sécurité sans interruption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b="1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1267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b="1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Pavé</a:t>
                      </a:r>
                      <a:r>
                        <a:rPr lang="en-US" sz="1050" b="1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tactile de </a:t>
                      </a:r>
                      <a:r>
                        <a:rPr lang="en-US" sz="1050" b="1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précision</a:t>
                      </a:r>
                      <a:endParaRPr lang="en-US" sz="1050" b="1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3353"/>
                  </a:ext>
                </a:extLst>
              </a:tr>
              <a:tr h="405857">
                <a:tc>
                  <a:txBody>
                    <a:bodyPr/>
                    <a:lstStyle/>
                    <a:p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Jusqu’à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128 GB stockage </a:t>
                      </a: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20289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Jusqu’à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8 GB RAM</a:t>
                      </a: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95282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Processeurs</a:t>
                      </a:r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avec </a:t>
                      </a: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nombre</a:t>
                      </a:r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coeurs</a:t>
                      </a:r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élevés</a:t>
                      </a:r>
                      <a:endParaRPr lang="en-US" sz="1050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44542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kern="1200" noProof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Compatibilité</a:t>
                      </a:r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Bluetooth</a:t>
                      </a: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00844"/>
                  </a:ext>
                </a:extLst>
              </a:tr>
              <a:tr h="40585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u="none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Peut être mis à niveau ou changer d'édition</a:t>
                      </a:r>
                      <a:endParaRPr lang="en-US" sz="1050" u="none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85822"/>
                  </a:ext>
                </a:extLst>
              </a:tr>
              <a:tr h="4009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u="none" kern="1200" noProof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Boost d'application au premier plan</a:t>
                      </a:r>
                      <a:endParaRPr lang="en-US" sz="1050" u="none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kern="120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69114"/>
                  </a:ext>
                </a:extLst>
              </a:tr>
              <a:tr h="4009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dirty="0"/>
                        <a:t>Empreinte réduite du système d'exploitation</a:t>
                      </a:r>
                      <a:endParaRPr lang="en-US" sz="1050" u="none" kern="1200" noProof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rgbClr val="66C7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0" marB="0" anchor="ctr"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79811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6BE8F076-CD7D-294F-AA80-9A8930D80DD4}"/>
              </a:ext>
            </a:extLst>
          </p:cNvPr>
          <p:cNvSpPr txBox="1"/>
          <p:nvPr/>
        </p:nvSpPr>
        <p:spPr>
          <a:xfrm>
            <a:off x="262888" y="736541"/>
            <a:ext cx="116353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Comparison guide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(continued)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 Semibold"/>
              <a:ea typeface="+mn-ea"/>
              <a:cs typeface="Segoe UI Semibold"/>
            </a:endParaRPr>
          </a:p>
        </p:txBody>
      </p:sp>
      <p:pic>
        <p:nvPicPr>
          <p:cNvPr id="73" name="Graphic 72" descr="Checkmark with solid fill">
            <a:extLst>
              <a:ext uri="{FF2B5EF4-FFF2-40B4-BE49-F238E27FC236}">
                <a16:creationId xmlns:a16="http://schemas.microsoft.com/office/drawing/2014/main" id="{EEB09763-F6A5-1F4D-A688-3412E18D2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1676117"/>
            <a:ext cx="216386" cy="271040"/>
          </a:xfrm>
          <a:prstGeom prst="rect">
            <a:avLst/>
          </a:prstGeom>
        </p:spPr>
      </p:pic>
      <p:pic>
        <p:nvPicPr>
          <p:cNvPr id="74" name="Graphic 73" descr="Checkmark with solid fill">
            <a:extLst>
              <a:ext uri="{FF2B5EF4-FFF2-40B4-BE49-F238E27FC236}">
                <a16:creationId xmlns:a16="http://schemas.microsoft.com/office/drawing/2014/main" id="{55A3F0A6-BA3C-2E4D-B08B-D87EE27E6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1676117"/>
            <a:ext cx="216386" cy="271040"/>
          </a:xfrm>
          <a:prstGeom prst="rect">
            <a:avLst/>
          </a:prstGeom>
        </p:spPr>
      </p:pic>
      <p:pic>
        <p:nvPicPr>
          <p:cNvPr id="75" name="Graphic 74" descr="Checkmark with solid fill">
            <a:extLst>
              <a:ext uri="{FF2B5EF4-FFF2-40B4-BE49-F238E27FC236}">
                <a16:creationId xmlns:a16="http://schemas.microsoft.com/office/drawing/2014/main" id="{65E801E9-D46C-C748-85CF-9D544CBBD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1676117"/>
            <a:ext cx="216386" cy="271040"/>
          </a:xfrm>
          <a:prstGeom prst="rect">
            <a:avLst/>
          </a:prstGeom>
        </p:spPr>
      </p:pic>
      <p:pic>
        <p:nvPicPr>
          <p:cNvPr id="76" name="Graphic 75" descr="Checkmark with solid fill">
            <a:extLst>
              <a:ext uri="{FF2B5EF4-FFF2-40B4-BE49-F238E27FC236}">
                <a16:creationId xmlns:a16="http://schemas.microsoft.com/office/drawing/2014/main" id="{E9E1D650-0DF8-3B48-AB0F-B060D1E73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2066642"/>
            <a:ext cx="216386" cy="271040"/>
          </a:xfrm>
          <a:prstGeom prst="rect">
            <a:avLst/>
          </a:prstGeom>
        </p:spPr>
      </p:pic>
      <p:pic>
        <p:nvPicPr>
          <p:cNvPr id="77" name="Graphic 76" descr="Checkmark with solid fill">
            <a:extLst>
              <a:ext uri="{FF2B5EF4-FFF2-40B4-BE49-F238E27FC236}">
                <a16:creationId xmlns:a16="http://schemas.microsoft.com/office/drawing/2014/main" id="{E876CA95-30CC-5148-9AB1-B34CA0B04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2066642"/>
            <a:ext cx="216386" cy="271040"/>
          </a:xfrm>
          <a:prstGeom prst="rect">
            <a:avLst/>
          </a:prstGeom>
        </p:spPr>
      </p:pic>
      <p:pic>
        <p:nvPicPr>
          <p:cNvPr id="78" name="Graphic 77" descr="Checkmark with solid fill">
            <a:extLst>
              <a:ext uri="{FF2B5EF4-FFF2-40B4-BE49-F238E27FC236}">
                <a16:creationId xmlns:a16="http://schemas.microsoft.com/office/drawing/2014/main" id="{BFEF109F-547A-9149-BA3D-7D8FA58AE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2066642"/>
            <a:ext cx="216386" cy="271040"/>
          </a:xfrm>
          <a:prstGeom prst="rect">
            <a:avLst/>
          </a:prstGeom>
        </p:spPr>
      </p:pic>
      <p:pic>
        <p:nvPicPr>
          <p:cNvPr id="79" name="Graphic 78" descr="Checkmark with solid fill">
            <a:extLst>
              <a:ext uri="{FF2B5EF4-FFF2-40B4-BE49-F238E27FC236}">
                <a16:creationId xmlns:a16="http://schemas.microsoft.com/office/drawing/2014/main" id="{432864D7-EE1E-044F-B851-3EA1B56E4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2466692"/>
            <a:ext cx="216386" cy="271040"/>
          </a:xfrm>
          <a:prstGeom prst="rect">
            <a:avLst/>
          </a:prstGeom>
        </p:spPr>
      </p:pic>
      <p:pic>
        <p:nvPicPr>
          <p:cNvPr id="80" name="Graphic 79" descr="Checkmark with solid fill">
            <a:extLst>
              <a:ext uri="{FF2B5EF4-FFF2-40B4-BE49-F238E27FC236}">
                <a16:creationId xmlns:a16="http://schemas.microsoft.com/office/drawing/2014/main" id="{70CC3B1E-DF8D-6949-9F5A-BF712D653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2466692"/>
            <a:ext cx="216386" cy="271040"/>
          </a:xfrm>
          <a:prstGeom prst="rect">
            <a:avLst/>
          </a:prstGeom>
        </p:spPr>
      </p:pic>
      <p:pic>
        <p:nvPicPr>
          <p:cNvPr id="81" name="Graphic 80" descr="Checkmark with solid fill">
            <a:extLst>
              <a:ext uri="{FF2B5EF4-FFF2-40B4-BE49-F238E27FC236}">
                <a16:creationId xmlns:a16="http://schemas.microsoft.com/office/drawing/2014/main" id="{1308CA02-42E1-7D4D-8724-97471D56E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2866742"/>
            <a:ext cx="216386" cy="271040"/>
          </a:xfrm>
          <a:prstGeom prst="rect">
            <a:avLst/>
          </a:prstGeom>
        </p:spPr>
      </p:pic>
      <p:pic>
        <p:nvPicPr>
          <p:cNvPr id="82" name="Graphic 81" descr="Checkmark with solid fill">
            <a:extLst>
              <a:ext uri="{FF2B5EF4-FFF2-40B4-BE49-F238E27FC236}">
                <a16:creationId xmlns:a16="http://schemas.microsoft.com/office/drawing/2014/main" id="{DD0717F6-D0DB-4648-B4F2-AF1693F72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2866742"/>
            <a:ext cx="216386" cy="271040"/>
          </a:xfrm>
          <a:prstGeom prst="rect">
            <a:avLst/>
          </a:prstGeom>
        </p:spPr>
      </p:pic>
      <p:pic>
        <p:nvPicPr>
          <p:cNvPr id="83" name="Graphic 82" descr="Checkmark with solid fill">
            <a:extLst>
              <a:ext uri="{FF2B5EF4-FFF2-40B4-BE49-F238E27FC236}">
                <a16:creationId xmlns:a16="http://schemas.microsoft.com/office/drawing/2014/main" id="{A518BF41-93D1-C348-A164-B29809032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3257267"/>
            <a:ext cx="216386" cy="271040"/>
          </a:xfrm>
          <a:prstGeom prst="rect">
            <a:avLst/>
          </a:prstGeom>
        </p:spPr>
      </p:pic>
      <p:pic>
        <p:nvPicPr>
          <p:cNvPr id="84" name="Graphic 83" descr="Checkmark with solid fill">
            <a:extLst>
              <a:ext uri="{FF2B5EF4-FFF2-40B4-BE49-F238E27FC236}">
                <a16:creationId xmlns:a16="http://schemas.microsoft.com/office/drawing/2014/main" id="{E2677465-5934-BA49-8E0B-3DD3062F5F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3257267"/>
            <a:ext cx="216386" cy="271040"/>
          </a:xfrm>
          <a:prstGeom prst="rect">
            <a:avLst/>
          </a:prstGeom>
        </p:spPr>
      </p:pic>
      <p:pic>
        <p:nvPicPr>
          <p:cNvPr id="85" name="Graphic 84" descr="Checkmark with solid fill">
            <a:extLst>
              <a:ext uri="{FF2B5EF4-FFF2-40B4-BE49-F238E27FC236}">
                <a16:creationId xmlns:a16="http://schemas.microsoft.com/office/drawing/2014/main" id="{A93A0B6A-1E05-4D4F-B828-4882A1C34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3647792"/>
            <a:ext cx="216386" cy="271040"/>
          </a:xfrm>
          <a:prstGeom prst="rect">
            <a:avLst/>
          </a:prstGeom>
        </p:spPr>
      </p:pic>
      <p:pic>
        <p:nvPicPr>
          <p:cNvPr id="86" name="Graphic 85" descr="Checkmark with solid fill">
            <a:extLst>
              <a:ext uri="{FF2B5EF4-FFF2-40B4-BE49-F238E27FC236}">
                <a16:creationId xmlns:a16="http://schemas.microsoft.com/office/drawing/2014/main" id="{8E273512-B099-EE40-805A-B358AD030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3647792"/>
            <a:ext cx="216386" cy="271040"/>
          </a:xfrm>
          <a:prstGeom prst="rect">
            <a:avLst/>
          </a:prstGeom>
        </p:spPr>
      </p:pic>
      <p:pic>
        <p:nvPicPr>
          <p:cNvPr id="87" name="Graphic 86" descr="Checkmark with solid fill">
            <a:extLst>
              <a:ext uri="{FF2B5EF4-FFF2-40B4-BE49-F238E27FC236}">
                <a16:creationId xmlns:a16="http://schemas.microsoft.com/office/drawing/2014/main" id="{B69F76F4-AAE8-D74D-94E2-68FA588E1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3647792"/>
            <a:ext cx="216386" cy="271040"/>
          </a:xfrm>
          <a:prstGeom prst="rect">
            <a:avLst/>
          </a:prstGeom>
        </p:spPr>
      </p:pic>
      <p:pic>
        <p:nvPicPr>
          <p:cNvPr id="88" name="Graphic 87" descr="Checkmark with solid fill">
            <a:extLst>
              <a:ext uri="{FF2B5EF4-FFF2-40B4-BE49-F238E27FC236}">
                <a16:creationId xmlns:a16="http://schemas.microsoft.com/office/drawing/2014/main" id="{55CF2369-2D8C-E843-8895-6145DFD45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4047842"/>
            <a:ext cx="216386" cy="271040"/>
          </a:xfrm>
          <a:prstGeom prst="rect">
            <a:avLst/>
          </a:prstGeom>
        </p:spPr>
      </p:pic>
      <p:pic>
        <p:nvPicPr>
          <p:cNvPr id="89" name="Graphic 88" descr="Checkmark with solid fill">
            <a:extLst>
              <a:ext uri="{FF2B5EF4-FFF2-40B4-BE49-F238E27FC236}">
                <a16:creationId xmlns:a16="http://schemas.microsoft.com/office/drawing/2014/main" id="{ED235FB1-45AA-D140-8DD9-65C5DEC63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954" y="4047842"/>
            <a:ext cx="216386" cy="271040"/>
          </a:xfrm>
          <a:prstGeom prst="rect">
            <a:avLst/>
          </a:prstGeom>
        </p:spPr>
      </p:pic>
      <p:pic>
        <p:nvPicPr>
          <p:cNvPr id="90" name="Graphic 89" descr="Checkmark with solid fill">
            <a:extLst>
              <a:ext uri="{FF2B5EF4-FFF2-40B4-BE49-F238E27FC236}">
                <a16:creationId xmlns:a16="http://schemas.microsoft.com/office/drawing/2014/main" id="{CB30F1F8-91DE-9146-97F6-321BC4413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4457417"/>
            <a:ext cx="216386" cy="271040"/>
          </a:xfrm>
          <a:prstGeom prst="rect">
            <a:avLst/>
          </a:prstGeom>
        </p:spPr>
      </p:pic>
      <p:pic>
        <p:nvPicPr>
          <p:cNvPr id="91" name="Graphic 90" descr="Checkmark with solid fill">
            <a:extLst>
              <a:ext uri="{FF2B5EF4-FFF2-40B4-BE49-F238E27FC236}">
                <a16:creationId xmlns:a16="http://schemas.microsoft.com/office/drawing/2014/main" id="{778F3719-F5F4-A44D-A6E1-7947572A5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4457417"/>
            <a:ext cx="216386" cy="271040"/>
          </a:xfrm>
          <a:prstGeom prst="rect">
            <a:avLst/>
          </a:prstGeom>
        </p:spPr>
      </p:pic>
      <p:pic>
        <p:nvPicPr>
          <p:cNvPr id="92" name="Graphic 91" descr="Checkmark with solid fill">
            <a:extLst>
              <a:ext uri="{FF2B5EF4-FFF2-40B4-BE49-F238E27FC236}">
                <a16:creationId xmlns:a16="http://schemas.microsoft.com/office/drawing/2014/main" id="{696570EC-D0A8-6946-9C11-0C1B1522E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8894" y="4857467"/>
            <a:ext cx="216386" cy="271040"/>
          </a:xfrm>
          <a:prstGeom prst="rect">
            <a:avLst/>
          </a:prstGeom>
        </p:spPr>
      </p:pic>
      <p:pic>
        <p:nvPicPr>
          <p:cNvPr id="93" name="Graphic 92" descr="Checkmark with solid fill">
            <a:extLst>
              <a:ext uri="{FF2B5EF4-FFF2-40B4-BE49-F238E27FC236}">
                <a16:creationId xmlns:a16="http://schemas.microsoft.com/office/drawing/2014/main" id="{C29B0A6B-FAFD-7140-B55A-C6C49C8D7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6154" y="4857467"/>
            <a:ext cx="216386" cy="2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305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Presentation template in light theme">
  <a:themeElements>
    <a:clrScheme name="Personnalisé 1">
      <a:dk1>
        <a:srgbClr val="000000"/>
      </a:dk1>
      <a:lt1>
        <a:srgbClr val="FFFFFF"/>
      </a:lt1>
      <a:dk2>
        <a:srgbClr val="243A5E"/>
      </a:dk2>
      <a:lt2>
        <a:srgbClr val="50E6FF"/>
      </a:lt2>
      <a:accent1>
        <a:srgbClr val="0078D4"/>
      </a:accent1>
      <a:accent2>
        <a:srgbClr val="D83B01"/>
      </a:accent2>
      <a:accent3>
        <a:srgbClr val="107C10"/>
      </a:accent3>
      <a:accent4>
        <a:srgbClr val="8661C5"/>
      </a:accent4>
      <a:accent5>
        <a:srgbClr val="008575"/>
      </a:accent5>
      <a:accent6>
        <a:srgbClr val="FFB900"/>
      </a:accent6>
      <a:hlink>
        <a:srgbClr val="505050"/>
      </a:hlink>
      <a:folHlink>
        <a:srgbClr val="505050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ndows Presentation Template_2021 - light theme - June.potx" id="{24FEF78B-E771-4EDE-B8F3-A99FF99BA104}" vid="{FF342A8B-62FE-433A-B3AE-B7C6D373A4A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Office PowerPoint</Application>
  <PresentationFormat>Grand écran</PresentationFormat>
  <Paragraphs>82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Segoe UI</vt:lpstr>
      <vt:lpstr>Segoe UI Semibold</vt:lpstr>
      <vt:lpstr>Wingdings</vt:lpstr>
      <vt:lpstr>2_Presentation template in light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Stabile</dc:creator>
  <cp:lastModifiedBy>Lea Stabile</cp:lastModifiedBy>
  <cp:revision>1</cp:revision>
  <dcterms:created xsi:type="dcterms:W3CDTF">2021-12-13T14:50:21Z</dcterms:created>
  <dcterms:modified xsi:type="dcterms:W3CDTF">2021-12-13T14:51:24Z</dcterms:modified>
</cp:coreProperties>
</file>